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D421C-B0B4-4F3C-AEB4-B6EDBBA1EA48}" type="datetimeFigureOut">
              <a:rPr lang="en-US" smtClean="0"/>
              <a:t>3/6/2014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249DD5-F1EC-455C-994E-AE1DBD4CD74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727616" y="747523"/>
            <a:ext cx="3565197" cy="884395"/>
            <a:chOff x="1727616" y="747523"/>
            <a:chExt cx="3565197" cy="884395"/>
          </a:xfrm>
        </p:grpSpPr>
        <p:sp>
          <p:nvSpPr>
            <p:cNvPr id="2" name="Freeform 1"/>
            <p:cNvSpPr/>
            <p:nvPr/>
          </p:nvSpPr>
          <p:spPr>
            <a:xfrm>
              <a:off x="1727616" y="747523"/>
              <a:ext cx="428394" cy="791897"/>
            </a:xfrm>
            <a:custGeom>
              <a:avLst/>
              <a:gdLst/>
              <a:ahLst/>
              <a:cxnLst/>
              <a:rect l="0" t="0" r="0" b="0"/>
              <a:pathLst>
                <a:path w="428394" h="791897">
                  <a:moveTo>
                    <a:pt x="346498" y="0"/>
                  </a:moveTo>
                  <a:lnTo>
                    <a:pt x="303806" y="26025"/>
                  </a:lnTo>
                  <a:lnTo>
                    <a:pt x="245305" y="80393"/>
                  </a:lnTo>
                  <a:lnTo>
                    <a:pt x="201370" y="135556"/>
                  </a:lnTo>
                  <a:lnTo>
                    <a:pt x="157184" y="191593"/>
                  </a:lnTo>
                  <a:lnTo>
                    <a:pt x="123221" y="252866"/>
                  </a:lnTo>
                  <a:lnTo>
                    <a:pt x="90017" y="312586"/>
                  </a:lnTo>
                  <a:lnTo>
                    <a:pt x="60761" y="373656"/>
                  </a:lnTo>
                  <a:lnTo>
                    <a:pt x="33107" y="434081"/>
                  </a:lnTo>
                  <a:lnTo>
                    <a:pt x="13420" y="494940"/>
                  </a:lnTo>
                  <a:lnTo>
                    <a:pt x="2241" y="554434"/>
                  </a:lnTo>
                  <a:lnTo>
                    <a:pt x="0" y="612713"/>
                  </a:lnTo>
                  <a:lnTo>
                    <a:pt x="2456" y="671315"/>
                  </a:lnTo>
                  <a:lnTo>
                    <a:pt x="13712" y="719484"/>
                  </a:lnTo>
                  <a:lnTo>
                    <a:pt x="38477" y="767201"/>
                  </a:lnTo>
                  <a:lnTo>
                    <a:pt x="58301" y="782785"/>
                  </a:lnTo>
                  <a:lnTo>
                    <a:pt x="70138" y="788579"/>
                  </a:lnTo>
                  <a:lnTo>
                    <a:pt x="98889" y="791896"/>
                  </a:lnTo>
                  <a:lnTo>
                    <a:pt x="159417" y="790084"/>
                  </a:lnTo>
                  <a:lnTo>
                    <a:pt x="202289" y="778591"/>
                  </a:lnTo>
                  <a:lnTo>
                    <a:pt x="258697" y="745341"/>
                  </a:lnTo>
                  <a:lnTo>
                    <a:pt x="314900" y="704978"/>
                  </a:lnTo>
                  <a:lnTo>
                    <a:pt x="375525" y="653880"/>
                  </a:lnTo>
                  <a:lnTo>
                    <a:pt x="399682" y="627230"/>
                  </a:lnTo>
                  <a:lnTo>
                    <a:pt x="422854" y="563977"/>
                  </a:lnTo>
                  <a:lnTo>
                    <a:pt x="428393" y="522604"/>
                  </a:lnTo>
                  <a:lnTo>
                    <a:pt x="423450" y="500940"/>
                  </a:lnTo>
                  <a:lnTo>
                    <a:pt x="412284" y="483513"/>
                  </a:lnTo>
                  <a:lnTo>
                    <a:pt x="386267" y="461717"/>
                  </a:lnTo>
                  <a:lnTo>
                    <a:pt x="366512" y="451653"/>
                  </a:lnTo>
                  <a:lnTo>
                    <a:pt x="346034" y="449519"/>
                  </a:lnTo>
                  <a:lnTo>
                    <a:pt x="283286" y="463897"/>
                  </a:lnTo>
                  <a:lnTo>
                    <a:pt x="224613" y="489291"/>
                  </a:lnTo>
                  <a:lnTo>
                    <a:pt x="167979" y="537039"/>
                  </a:lnTo>
                  <a:lnTo>
                    <a:pt x="107229" y="591680"/>
                  </a:lnTo>
                  <a:lnTo>
                    <a:pt x="66652" y="644607"/>
                  </a:lnTo>
                  <a:lnTo>
                    <a:pt x="5170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74155" y="145293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32124" y="884393"/>
              <a:ext cx="10530" cy="610654"/>
            </a:xfrm>
            <a:custGeom>
              <a:avLst/>
              <a:gdLst/>
              <a:ahLst/>
              <a:cxnLst/>
              <a:rect l="0" t="0" r="0" b="0"/>
              <a:pathLst>
                <a:path w="10530" h="610654">
                  <a:moveTo>
                    <a:pt x="10529" y="0"/>
                  </a:moveTo>
                  <a:lnTo>
                    <a:pt x="7409" y="62478"/>
                  </a:lnTo>
                  <a:lnTo>
                    <a:pt x="1463" y="119186"/>
                  </a:lnTo>
                  <a:lnTo>
                    <a:pt x="650" y="159817"/>
                  </a:lnTo>
                  <a:lnTo>
                    <a:pt x="193" y="222828"/>
                  </a:lnTo>
                  <a:lnTo>
                    <a:pt x="38" y="286041"/>
                  </a:lnTo>
                  <a:lnTo>
                    <a:pt x="7" y="343588"/>
                  </a:lnTo>
                  <a:lnTo>
                    <a:pt x="1" y="406254"/>
                  </a:lnTo>
                  <a:lnTo>
                    <a:pt x="0" y="465083"/>
                  </a:lnTo>
                  <a:lnTo>
                    <a:pt x="3120" y="517608"/>
                  </a:lnTo>
                  <a:lnTo>
                    <a:pt x="9065" y="577976"/>
                  </a:lnTo>
                  <a:lnTo>
                    <a:pt x="10529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73975" y="863336"/>
              <a:ext cx="16119" cy="600126"/>
            </a:xfrm>
            <a:custGeom>
              <a:avLst/>
              <a:gdLst/>
              <a:ahLst/>
              <a:cxnLst/>
              <a:rect l="0" t="0" r="0" b="0"/>
              <a:pathLst>
                <a:path w="16119" h="600126">
                  <a:moveTo>
                    <a:pt x="16118" y="0"/>
                  </a:moveTo>
                  <a:lnTo>
                    <a:pt x="8882" y="27556"/>
                  </a:lnTo>
                  <a:lnTo>
                    <a:pt x="6565" y="74196"/>
                  </a:lnTo>
                  <a:lnTo>
                    <a:pt x="6023" y="120324"/>
                  </a:lnTo>
                  <a:lnTo>
                    <a:pt x="5718" y="176551"/>
                  </a:lnTo>
                  <a:lnTo>
                    <a:pt x="5615" y="238642"/>
                  </a:lnTo>
                  <a:lnTo>
                    <a:pt x="5597" y="287648"/>
                  </a:lnTo>
                  <a:lnTo>
                    <a:pt x="5591" y="346722"/>
                  </a:lnTo>
                  <a:lnTo>
                    <a:pt x="5590" y="403451"/>
                  </a:lnTo>
                  <a:lnTo>
                    <a:pt x="0" y="456843"/>
                  </a:lnTo>
                  <a:lnTo>
                    <a:pt x="3272" y="514890"/>
                  </a:lnTo>
                  <a:lnTo>
                    <a:pt x="5132" y="570897"/>
                  </a:lnTo>
                  <a:lnTo>
                    <a:pt x="5589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74362" y="121077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5" y="16788"/>
                  </a:lnTo>
                  <a:lnTo>
                    <a:pt x="104118" y="23333"/>
                  </a:lnTo>
                  <a:lnTo>
                    <a:pt x="43314" y="299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61776" y="769139"/>
              <a:ext cx="460152" cy="715380"/>
            </a:xfrm>
            <a:custGeom>
              <a:avLst/>
              <a:gdLst/>
              <a:ahLst/>
              <a:cxnLst/>
              <a:rect l="0" t="0" r="0" b="0"/>
              <a:pathLst>
                <a:path w="460152" h="715380">
                  <a:moveTo>
                    <a:pt x="102182" y="715379"/>
                  </a:moveTo>
                  <a:lnTo>
                    <a:pt x="84224" y="651951"/>
                  </a:lnTo>
                  <a:lnTo>
                    <a:pt x="70515" y="600684"/>
                  </a:lnTo>
                  <a:lnTo>
                    <a:pt x="56542" y="540775"/>
                  </a:lnTo>
                  <a:lnTo>
                    <a:pt x="46026" y="489339"/>
                  </a:lnTo>
                  <a:lnTo>
                    <a:pt x="39227" y="427057"/>
                  </a:lnTo>
                  <a:lnTo>
                    <a:pt x="27832" y="367268"/>
                  </a:lnTo>
                  <a:lnTo>
                    <a:pt x="17761" y="304569"/>
                  </a:lnTo>
                  <a:lnTo>
                    <a:pt x="7369" y="241537"/>
                  </a:lnTo>
                  <a:lnTo>
                    <a:pt x="0" y="184647"/>
                  </a:lnTo>
                  <a:lnTo>
                    <a:pt x="3099" y="123502"/>
                  </a:lnTo>
                  <a:lnTo>
                    <a:pt x="11733" y="86113"/>
                  </a:lnTo>
                  <a:lnTo>
                    <a:pt x="32878" y="52807"/>
                  </a:lnTo>
                  <a:lnTo>
                    <a:pt x="61371" y="26302"/>
                  </a:lnTo>
                  <a:lnTo>
                    <a:pt x="91063" y="17228"/>
                  </a:lnTo>
                  <a:lnTo>
                    <a:pt x="150549" y="5814"/>
                  </a:lnTo>
                  <a:lnTo>
                    <a:pt x="207500" y="1329"/>
                  </a:lnTo>
                  <a:lnTo>
                    <a:pt x="259470" y="0"/>
                  </a:lnTo>
                  <a:lnTo>
                    <a:pt x="318952" y="721"/>
                  </a:lnTo>
                  <a:lnTo>
                    <a:pt x="375761" y="7796"/>
                  </a:lnTo>
                  <a:lnTo>
                    <a:pt x="432043" y="9540"/>
                  </a:lnTo>
                  <a:lnTo>
                    <a:pt x="460151" y="9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63958" y="116866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496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48228" y="127394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27171" y="116866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32455" y="1282149"/>
              <a:ext cx="168457" cy="170784"/>
            </a:xfrm>
            <a:custGeom>
              <a:avLst/>
              <a:gdLst/>
              <a:ahLst/>
              <a:cxnLst/>
              <a:rect l="0" t="0" r="0" b="0"/>
              <a:pathLst>
                <a:path w="168457" h="170784">
                  <a:moveTo>
                    <a:pt x="0" y="33913"/>
                  </a:moveTo>
                  <a:lnTo>
                    <a:pt x="7236" y="61469"/>
                  </a:lnTo>
                  <a:lnTo>
                    <a:pt x="12999" y="114572"/>
                  </a:lnTo>
                  <a:lnTo>
                    <a:pt x="25055" y="159550"/>
                  </a:lnTo>
                  <a:lnTo>
                    <a:pt x="24892" y="164464"/>
                  </a:lnTo>
                  <a:lnTo>
                    <a:pt x="22444" y="165401"/>
                  </a:lnTo>
                  <a:lnTo>
                    <a:pt x="18473" y="163685"/>
                  </a:lnTo>
                  <a:lnTo>
                    <a:pt x="10940" y="149301"/>
                  </a:lnTo>
                  <a:lnTo>
                    <a:pt x="4862" y="126141"/>
                  </a:lnTo>
                  <a:lnTo>
                    <a:pt x="2611" y="82556"/>
                  </a:lnTo>
                  <a:lnTo>
                    <a:pt x="14845" y="24244"/>
                  </a:lnTo>
                  <a:lnTo>
                    <a:pt x="20425" y="15769"/>
                  </a:lnTo>
                  <a:lnTo>
                    <a:pt x="35984" y="3232"/>
                  </a:lnTo>
                  <a:lnTo>
                    <a:pt x="54598" y="0"/>
                  </a:lnTo>
                  <a:lnTo>
                    <a:pt x="74569" y="3632"/>
                  </a:lnTo>
                  <a:lnTo>
                    <a:pt x="95143" y="13046"/>
                  </a:lnTo>
                  <a:lnTo>
                    <a:pt x="120868" y="37089"/>
                  </a:lnTo>
                  <a:lnTo>
                    <a:pt x="146216" y="86974"/>
                  </a:lnTo>
                  <a:lnTo>
                    <a:pt x="165233" y="146643"/>
                  </a:lnTo>
                  <a:lnTo>
                    <a:pt x="168456" y="170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60817" y="1060400"/>
              <a:ext cx="161194" cy="422681"/>
            </a:xfrm>
            <a:custGeom>
              <a:avLst/>
              <a:gdLst/>
              <a:ahLst/>
              <a:cxnLst/>
              <a:rect l="0" t="0" r="0" b="0"/>
              <a:pathLst>
                <a:path w="161194" h="422681">
                  <a:moveTo>
                    <a:pt x="108550" y="329361"/>
                  </a:moveTo>
                  <a:lnTo>
                    <a:pt x="108550" y="307004"/>
                  </a:lnTo>
                  <a:lnTo>
                    <a:pt x="102311" y="289789"/>
                  </a:lnTo>
                  <a:lnTo>
                    <a:pt x="97372" y="281923"/>
                  </a:lnTo>
                  <a:lnTo>
                    <a:pt x="89400" y="276679"/>
                  </a:lnTo>
                  <a:lnTo>
                    <a:pt x="68064" y="270852"/>
                  </a:lnTo>
                  <a:lnTo>
                    <a:pt x="58163" y="271638"/>
                  </a:lnTo>
                  <a:lnTo>
                    <a:pt x="40922" y="278750"/>
                  </a:lnTo>
                  <a:lnTo>
                    <a:pt x="18063" y="307086"/>
                  </a:lnTo>
                  <a:lnTo>
                    <a:pt x="2060" y="345118"/>
                  </a:lnTo>
                  <a:lnTo>
                    <a:pt x="0" y="369120"/>
                  </a:lnTo>
                  <a:lnTo>
                    <a:pt x="8210" y="413124"/>
                  </a:lnTo>
                  <a:lnTo>
                    <a:pt x="14751" y="419128"/>
                  </a:lnTo>
                  <a:lnTo>
                    <a:pt x="23791" y="421961"/>
                  </a:lnTo>
                  <a:lnTo>
                    <a:pt x="34496" y="422680"/>
                  </a:lnTo>
                  <a:lnTo>
                    <a:pt x="55751" y="414120"/>
                  </a:lnTo>
                  <a:lnTo>
                    <a:pt x="75725" y="397447"/>
                  </a:lnTo>
                  <a:lnTo>
                    <a:pt x="98955" y="360583"/>
                  </a:lnTo>
                  <a:lnTo>
                    <a:pt x="113766" y="313136"/>
                  </a:lnTo>
                  <a:lnTo>
                    <a:pt x="125564" y="262033"/>
                  </a:lnTo>
                  <a:lnTo>
                    <a:pt x="136468" y="209846"/>
                  </a:lnTo>
                  <a:lnTo>
                    <a:pt x="145939" y="157339"/>
                  </a:lnTo>
                  <a:lnTo>
                    <a:pt x="148095" y="105906"/>
                  </a:lnTo>
                  <a:lnTo>
                    <a:pt x="138935" y="49132"/>
                  </a:lnTo>
                  <a:lnTo>
                    <a:pt x="125861" y="3776"/>
                  </a:lnTo>
                  <a:lnTo>
                    <a:pt x="121261" y="0"/>
                  </a:lnTo>
                  <a:lnTo>
                    <a:pt x="115854" y="993"/>
                  </a:lnTo>
                  <a:lnTo>
                    <a:pt x="109910" y="5164"/>
                  </a:lnTo>
                  <a:lnTo>
                    <a:pt x="100186" y="19157"/>
                  </a:lnTo>
                  <a:lnTo>
                    <a:pt x="95955" y="27802"/>
                  </a:lnTo>
                  <a:lnTo>
                    <a:pt x="96401" y="83704"/>
                  </a:lnTo>
                  <a:lnTo>
                    <a:pt x="97542" y="133871"/>
                  </a:lnTo>
                  <a:lnTo>
                    <a:pt x="99050" y="185781"/>
                  </a:lnTo>
                  <a:lnTo>
                    <a:pt x="106385" y="237036"/>
                  </a:lnTo>
                  <a:lnTo>
                    <a:pt x="119345" y="293750"/>
                  </a:lnTo>
                  <a:lnTo>
                    <a:pt x="127386" y="315874"/>
                  </a:lnTo>
                  <a:lnTo>
                    <a:pt x="143897" y="339143"/>
                  </a:lnTo>
                  <a:lnTo>
                    <a:pt x="161193" y="350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27295" y="131606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06238" y="12107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43109" y="1274340"/>
              <a:ext cx="174777" cy="189122"/>
            </a:xfrm>
            <a:custGeom>
              <a:avLst/>
              <a:gdLst/>
              <a:ahLst/>
              <a:cxnLst/>
              <a:rect l="0" t="0" r="0" b="0"/>
              <a:pathLst>
                <a:path w="174777" h="189122">
                  <a:moveTo>
                    <a:pt x="0" y="73307"/>
                  </a:moveTo>
                  <a:lnTo>
                    <a:pt x="8333" y="110785"/>
                  </a:lnTo>
                  <a:lnTo>
                    <a:pt x="15683" y="156619"/>
                  </a:lnTo>
                  <a:lnTo>
                    <a:pt x="17474" y="158095"/>
                  </a:lnTo>
                  <a:lnTo>
                    <a:pt x="19465" y="144136"/>
                  </a:lnTo>
                  <a:lnTo>
                    <a:pt x="12514" y="90867"/>
                  </a:lnTo>
                  <a:lnTo>
                    <a:pt x="13750" y="64734"/>
                  </a:lnTo>
                  <a:lnTo>
                    <a:pt x="27601" y="26053"/>
                  </a:lnTo>
                  <a:lnTo>
                    <a:pt x="39953" y="7072"/>
                  </a:lnTo>
                  <a:lnTo>
                    <a:pt x="47692" y="2244"/>
                  </a:lnTo>
                  <a:lnTo>
                    <a:pt x="65650" y="0"/>
                  </a:lnTo>
                  <a:lnTo>
                    <a:pt x="95491" y="10902"/>
                  </a:lnTo>
                  <a:lnTo>
                    <a:pt x="120970" y="34540"/>
                  </a:lnTo>
                  <a:lnTo>
                    <a:pt x="157682" y="87396"/>
                  </a:lnTo>
                  <a:lnTo>
                    <a:pt x="169516" y="113494"/>
                  </a:lnTo>
                  <a:lnTo>
                    <a:pt x="174776" y="140691"/>
                  </a:lnTo>
                  <a:lnTo>
                    <a:pt x="170875" y="162137"/>
                  </a:lnTo>
                  <a:lnTo>
                    <a:pt x="157927" y="189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58922" y="1281313"/>
              <a:ext cx="333891" cy="350605"/>
            </a:xfrm>
            <a:custGeom>
              <a:avLst/>
              <a:gdLst/>
              <a:ahLst/>
              <a:cxnLst/>
              <a:rect l="0" t="0" r="0" b="0"/>
              <a:pathLst>
                <a:path w="333891" h="350605">
                  <a:moveTo>
                    <a:pt x="294798" y="87391"/>
                  </a:moveTo>
                  <a:lnTo>
                    <a:pt x="300387" y="70624"/>
                  </a:lnTo>
                  <a:lnTo>
                    <a:pt x="300011" y="53033"/>
                  </a:lnTo>
                  <a:lnTo>
                    <a:pt x="294775" y="34686"/>
                  </a:lnTo>
                  <a:lnTo>
                    <a:pt x="284649" y="18733"/>
                  </a:lnTo>
                  <a:lnTo>
                    <a:pt x="269230" y="6964"/>
                  </a:lnTo>
                  <a:lnTo>
                    <a:pt x="260205" y="2187"/>
                  </a:lnTo>
                  <a:lnTo>
                    <a:pt x="240819" y="0"/>
                  </a:lnTo>
                  <a:lnTo>
                    <a:pt x="219334" y="4097"/>
                  </a:lnTo>
                  <a:lnTo>
                    <a:pt x="183271" y="19558"/>
                  </a:lnTo>
                  <a:lnTo>
                    <a:pt x="164902" y="32286"/>
                  </a:lnTo>
                  <a:lnTo>
                    <a:pt x="152058" y="48862"/>
                  </a:lnTo>
                  <a:lnTo>
                    <a:pt x="143620" y="69097"/>
                  </a:lnTo>
                  <a:lnTo>
                    <a:pt x="139870" y="93689"/>
                  </a:lnTo>
                  <a:lnTo>
                    <a:pt x="144443" y="117096"/>
                  </a:lnTo>
                  <a:lnTo>
                    <a:pt x="148937" y="128252"/>
                  </a:lnTo>
                  <a:lnTo>
                    <a:pt x="163290" y="143766"/>
                  </a:lnTo>
                  <a:lnTo>
                    <a:pt x="172031" y="149541"/>
                  </a:lnTo>
                  <a:lnTo>
                    <a:pt x="194221" y="152838"/>
                  </a:lnTo>
                  <a:lnTo>
                    <a:pt x="219681" y="149234"/>
                  </a:lnTo>
                  <a:lnTo>
                    <a:pt x="257983" y="134051"/>
                  </a:lnTo>
                  <a:lnTo>
                    <a:pt x="300666" y="101104"/>
                  </a:lnTo>
                  <a:lnTo>
                    <a:pt x="305729" y="102382"/>
                  </a:lnTo>
                  <a:lnTo>
                    <a:pt x="309104" y="109083"/>
                  </a:lnTo>
                  <a:lnTo>
                    <a:pt x="323371" y="169580"/>
                  </a:lnTo>
                  <a:lnTo>
                    <a:pt x="333890" y="227672"/>
                  </a:lnTo>
                  <a:lnTo>
                    <a:pt x="330726" y="289536"/>
                  </a:lnTo>
                  <a:lnTo>
                    <a:pt x="324599" y="300533"/>
                  </a:lnTo>
                  <a:lnTo>
                    <a:pt x="305313" y="315872"/>
                  </a:lnTo>
                  <a:lnTo>
                    <a:pt x="262558" y="331084"/>
                  </a:lnTo>
                  <a:lnTo>
                    <a:pt x="207256" y="337411"/>
                  </a:lnTo>
                  <a:lnTo>
                    <a:pt x="146417" y="339286"/>
                  </a:lnTo>
                  <a:lnTo>
                    <a:pt x="89526" y="339841"/>
                  </a:lnTo>
                  <a:lnTo>
                    <a:pt x="26260" y="348378"/>
                  </a:lnTo>
                  <a:lnTo>
                    <a:pt x="0" y="350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832787" y="825227"/>
            <a:ext cx="2021473" cy="711934"/>
            <a:chOff x="5832787" y="825227"/>
            <a:chExt cx="2021473" cy="711934"/>
          </a:xfrm>
        </p:grpSpPr>
        <p:sp>
          <p:nvSpPr>
            <p:cNvPr id="18" name="Freeform 17"/>
            <p:cNvSpPr/>
            <p:nvPr/>
          </p:nvSpPr>
          <p:spPr>
            <a:xfrm>
              <a:off x="6053886" y="905450"/>
              <a:ext cx="20355" cy="484312"/>
            </a:xfrm>
            <a:custGeom>
              <a:avLst/>
              <a:gdLst/>
              <a:ahLst/>
              <a:cxnLst/>
              <a:rect l="0" t="0" r="0" b="0"/>
              <a:pathLst>
                <a:path w="20355" h="484312">
                  <a:moveTo>
                    <a:pt x="10528" y="0"/>
                  </a:moveTo>
                  <a:lnTo>
                    <a:pt x="2195" y="52051"/>
                  </a:lnTo>
                  <a:lnTo>
                    <a:pt x="3770" y="111349"/>
                  </a:lnTo>
                  <a:lnTo>
                    <a:pt x="8526" y="171423"/>
                  </a:lnTo>
                  <a:lnTo>
                    <a:pt x="13054" y="228217"/>
                  </a:lnTo>
                  <a:lnTo>
                    <a:pt x="18685" y="287549"/>
                  </a:lnTo>
                  <a:lnTo>
                    <a:pt x="20354" y="341003"/>
                  </a:lnTo>
                  <a:lnTo>
                    <a:pt x="17729" y="395056"/>
                  </a:lnTo>
                  <a:lnTo>
                    <a:pt x="6361" y="45524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32787" y="825227"/>
              <a:ext cx="438021" cy="301323"/>
            </a:xfrm>
            <a:custGeom>
              <a:avLst/>
              <a:gdLst/>
              <a:ahLst/>
              <a:cxnLst/>
              <a:rect l="0" t="0" r="0" b="0"/>
              <a:pathLst>
                <a:path w="438021" h="301323">
                  <a:moveTo>
                    <a:pt x="0" y="122337"/>
                  </a:moveTo>
                  <a:lnTo>
                    <a:pt x="20244" y="78375"/>
                  </a:lnTo>
                  <a:lnTo>
                    <a:pt x="35903" y="64584"/>
                  </a:lnTo>
                  <a:lnTo>
                    <a:pt x="95136" y="27132"/>
                  </a:lnTo>
                  <a:lnTo>
                    <a:pt x="129575" y="9510"/>
                  </a:lnTo>
                  <a:lnTo>
                    <a:pt x="169414" y="0"/>
                  </a:lnTo>
                  <a:lnTo>
                    <a:pt x="230387" y="2376"/>
                  </a:lnTo>
                  <a:lnTo>
                    <a:pt x="287022" y="16473"/>
                  </a:lnTo>
                  <a:lnTo>
                    <a:pt x="344995" y="36132"/>
                  </a:lnTo>
                  <a:lnTo>
                    <a:pt x="403083" y="75760"/>
                  </a:lnTo>
                  <a:lnTo>
                    <a:pt x="426968" y="103077"/>
                  </a:lnTo>
                  <a:lnTo>
                    <a:pt x="435430" y="126256"/>
                  </a:lnTo>
                  <a:lnTo>
                    <a:pt x="438020" y="152155"/>
                  </a:lnTo>
                  <a:lnTo>
                    <a:pt x="435271" y="179263"/>
                  </a:lnTo>
                  <a:lnTo>
                    <a:pt x="415969" y="220833"/>
                  </a:lnTo>
                  <a:lnTo>
                    <a:pt x="388022" y="251607"/>
                  </a:lnTo>
                  <a:lnTo>
                    <a:pt x="357515" y="275543"/>
                  </a:lnTo>
                  <a:lnTo>
                    <a:pt x="333591" y="284015"/>
                  </a:lnTo>
                  <a:lnTo>
                    <a:pt x="273741" y="301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48642" y="1129623"/>
              <a:ext cx="210640" cy="228554"/>
            </a:xfrm>
            <a:custGeom>
              <a:avLst/>
              <a:gdLst/>
              <a:ahLst/>
              <a:cxnLst/>
              <a:rect l="0" t="0" r="0" b="0"/>
              <a:pathLst>
                <a:path w="210640" h="228554">
                  <a:moveTo>
                    <a:pt x="0" y="112739"/>
                  </a:moveTo>
                  <a:lnTo>
                    <a:pt x="27557" y="119975"/>
                  </a:lnTo>
                  <a:lnTo>
                    <a:pt x="86899" y="122617"/>
                  </a:lnTo>
                  <a:lnTo>
                    <a:pt x="143767" y="117550"/>
                  </a:lnTo>
                  <a:lnTo>
                    <a:pt x="177908" y="102986"/>
                  </a:lnTo>
                  <a:lnTo>
                    <a:pt x="204662" y="78264"/>
                  </a:lnTo>
                  <a:lnTo>
                    <a:pt x="208971" y="68699"/>
                  </a:lnTo>
                  <a:lnTo>
                    <a:pt x="210639" y="48712"/>
                  </a:lnTo>
                  <a:lnTo>
                    <a:pt x="204362" y="31250"/>
                  </a:lnTo>
                  <a:lnTo>
                    <a:pt x="199412" y="23318"/>
                  </a:lnTo>
                  <a:lnTo>
                    <a:pt x="181435" y="11385"/>
                  </a:lnTo>
                  <a:lnTo>
                    <a:pt x="157847" y="3352"/>
                  </a:lnTo>
                  <a:lnTo>
                    <a:pt x="119429" y="0"/>
                  </a:lnTo>
                  <a:lnTo>
                    <a:pt x="96363" y="3361"/>
                  </a:lnTo>
                  <a:lnTo>
                    <a:pt x="77533" y="14994"/>
                  </a:lnTo>
                  <a:lnTo>
                    <a:pt x="53779" y="44393"/>
                  </a:lnTo>
                  <a:lnTo>
                    <a:pt x="30380" y="90660"/>
                  </a:lnTo>
                  <a:lnTo>
                    <a:pt x="28321" y="115404"/>
                  </a:lnTo>
                  <a:lnTo>
                    <a:pt x="32474" y="140830"/>
                  </a:lnTo>
                  <a:lnTo>
                    <a:pt x="47966" y="173705"/>
                  </a:lnTo>
                  <a:lnTo>
                    <a:pt x="60703" y="190918"/>
                  </a:lnTo>
                  <a:lnTo>
                    <a:pt x="80402" y="203247"/>
                  </a:lnTo>
                  <a:lnTo>
                    <a:pt x="131175" y="220695"/>
                  </a:lnTo>
                  <a:lnTo>
                    <a:pt x="187738" y="227518"/>
                  </a:lnTo>
                  <a:lnTo>
                    <a:pt x="200042" y="2285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47238" y="1179191"/>
              <a:ext cx="133074" cy="232710"/>
            </a:xfrm>
            <a:custGeom>
              <a:avLst/>
              <a:gdLst/>
              <a:ahLst/>
              <a:cxnLst/>
              <a:rect l="0" t="0" r="0" b="0"/>
              <a:pathLst>
                <a:path w="133074" h="232710">
                  <a:moveTo>
                    <a:pt x="6731" y="63171"/>
                  </a:moveTo>
                  <a:lnTo>
                    <a:pt x="9850" y="105863"/>
                  </a:lnTo>
                  <a:lnTo>
                    <a:pt x="25859" y="166409"/>
                  </a:lnTo>
                  <a:lnTo>
                    <a:pt x="50945" y="229740"/>
                  </a:lnTo>
                  <a:lnTo>
                    <a:pt x="52584" y="232709"/>
                  </a:lnTo>
                  <a:lnTo>
                    <a:pt x="43979" y="192053"/>
                  </a:lnTo>
                  <a:lnTo>
                    <a:pt x="22624" y="139495"/>
                  </a:lnTo>
                  <a:lnTo>
                    <a:pt x="5071" y="98004"/>
                  </a:lnTo>
                  <a:lnTo>
                    <a:pt x="0" y="57244"/>
                  </a:lnTo>
                  <a:lnTo>
                    <a:pt x="2959" y="33631"/>
                  </a:lnTo>
                  <a:lnTo>
                    <a:pt x="7726" y="24760"/>
                  </a:lnTo>
                  <a:lnTo>
                    <a:pt x="22381" y="11785"/>
                  </a:lnTo>
                  <a:lnTo>
                    <a:pt x="61541" y="3492"/>
                  </a:lnTo>
                  <a:lnTo>
                    <a:pt x="120418" y="460"/>
                  </a:lnTo>
                  <a:lnTo>
                    <a:pt x="1330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77786" y="1159598"/>
              <a:ext cx="155210" cy="209107"/>
            </a:xfrm>
            <a:custGeom>
              <a:avLst/>
              <a:gdLst/>
              <a:ahLst/>
              <a:cxnLst/>
              <a:rect l="0" t="0" r="0" b="0"/>
              <a:pathLst>
                <a:path w="155210" h="209107">
                  <a:moveTo>
                    <a:pt x="144680" y="9065"/>
                  </a:moveTo>
                  <a:lnTo>
                    <a:pt x="107202" y="732"/>
                  </a:lnTo>
                  <a:lnTo>
                    <a:pt x="95128" y="0"/>
                  </a:lnTo>
                  <a:lnTo>
                    <a:pt x="75473" y="5426"/>
                  </a:lnTo>
                  <a:lnTo>
                    <a:pt x="43792" y="27973"/>
                  </a:lnTo>
                  <a:lnTo>
                    <a:pt x="16174" y="56127"/>
                  </a:lnTo>
                  <a:lnTo>
                    <a:pt x="6457" y="74435"/>
                  </a:lnTo>
                  <a:lnTo>
                    <a:pt x="0" y="115651"/>
                  </a:lnTo>
                  <a:lnTo>
                    <a:pt x="4729" y="138715"/>
                  </a:lnTo>
                  <a:lnTo>
                    <a:pt x="20545" y="164853"/>
                  </a:lnTo>
                  <a:lnTo>
                    <a:pt x="43168" y="187415"/>
                  </a:lnTo>
                  <a:lnTo>
                    <a:pt x="52439" y="194646"/>
                  </a:lnTo>
                  <a:lnTo>
                    <a:pt x="75218" y="202679"/>
                  </a:lnTo>
                  <a:lnTo>
                    <a:pt x="137049" y="208260"/>
                  </a:lnTo>
                  <a:lnTo>
                    <a:pt x="155209" y="209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30677" y="1161201"/>
              <a:ext cx="204721" cy="209710"/>
            </a:xfrm>
            <a:custGeom>
              <a:avLst/>
              <a:gdLst/>
              <a:ahLst/>
              <a:cxnLst/>
              <a:rect l="0" t="0" r="0" b="0"/>
              <a:pathLst>
                <a:path w="204721" h="209710">
                  <a:moveTo>
                    <a:pt x="39188" y="112747"/>
                  </a:moveTo>
                  <a:lnTo>
                    <a:pt x="97805" y="112747"/>
                  </a:lnTo>
                  <a:lnTo>
                    <a:pt x="150809" y="104341"/>
                  </a:lnTo>
                  <a:lnTo>
                    <a:pt x="174195" y="98093"/>
                  </a:lnTo>
                  <a:lnTo>
                    <a:pt x="193168" y="85177"/>
                  </a:lnTo>
                  <a:lnTo>
                    <a:pt x="201502" y="76819"/>
                  </a:lnTo>
                  <a:lnTo>
                    <a:pt x="204720" y="67738"/>
                  </a:lnTo>
                  <a:lnTo>
                    <a:pt x="204524" y="58174"/>
                  </a:lnTo>
                  <a:lnTo>
                    <a:pt x="198069" y="39359"/>
                  </a:lnTo>
                  <a:lnTo>
                    <a:pt x="187400" y="23198"/>
                  </a:lnTo>
                  <a:lnTo>
                    <a:pt x="171741" y="11336"/>
                  </a:lnTo>
                  <a:lnTo>
                    <a:pt x="151913" y="3335"/>
                  </a:lnTo>
                  <a:lnTo>
                    <a:pt x="114442" y="0"/>
                  </a:lnTo>
                  <a:lnTo>
                    <a:pt x="74874" y="7071"/>
                  </a:lnTo>
                  <a:lnTo>
                    <a:pt x="41573" y="23463"/>
                  </a:lnTo>
                  <a:lnTo>
                    <a:pt x="24261" y="36411"/>
                  </a:lnTo>
                  <a:lnTo>
                    <a:pt x="6949" y="62443"/>
                  </a:lnTo>
                  <a:lnTo>
                    <a:pt x="0" y="103561"/>
                  </a:lnTo>
                  <a:lnTo>
                    <a:pt x="7733" y="129721"/>
                  </a:lnTo>
                  <a:lnTo>
                    <a:pt x="41294" y="175111"/>
                  </a:lnTo>
                  <a:lnTo>
                    <a:pt x="71397" y="196086"/>
                  </a:lnTo>
                  <a:lnTo>
                    <a:pt x="108133" y="209709"/>
                  </a:lnTo>
                  <a:lnTo>
                    <a:pt x="170118" y="208603"/>
                  </a:lnTo>
                  <a:lnTo>
                    <a:pt x="197115" y="207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48069" y="1208463"/>
              <a:ext cx="233613" cy="233942"/>
            </a:xfrm>
            <a:custGeom>
              <a:avLst/>
              <a:gdLst/>
              <a:ahLst/>
              <a:cxnLst/>
              <a:rect l="0" t="0" r="0" b="0"/>
              <a:pathLst>
                <a:path w="233613" h="233942">
                  <a:moveTo>
                    <a:pt x="6065" y="65485"/>
                  </a:moveTo>
                  <a:lnTo>
                    <a:pt x="0" y="99107"/>
                  </a:lnTo>
                  <a:lnTo>
                    <a:pt x="7640" y="150808"/>
                  </a:lnTo>
                  <a:lnTo>
                    <a:pt x="21481" y="204622"/>
                  </a:lnTo>
                  <a:lnTo>
                    <a:pt x="11880" y="177437"/>
                  </a:lnTo>
                  <a:lnTo>
                    <a:pt x="7214" y="128846"/>
                  </a:lnTo>
                  <a:lnTo>
                    <a:pt x="9412" y="70375"/>
                  </a:lnTo>
                  <a:lnTo>
                    <a:pt x="20705" y="35348"/>
                  </a:lnTo>
                  <a:lnTo>
                    <a:pt x="26354" y="24337"/>
                  </a:lnTo>
                  <a:lnTo>
                    <a:pt x="45108" y="8982"/>
                  </a:lnTo>
                  <a:lnTo>
                    <a:pt x="56660" y="3250"/>
                  </a:lnTo>
                  <a:lnTo>
                    <a:pt x="85094" y="0"/>
                  </a:lnTo>
                  <a:lnTo>
                    <a:pt x="100865" y="771"/>
                  </a:lnTo>
                  <a:lnTo>
                    <a:pt x="127747" y="10987"/>
                  </a:lnTo>
                  <a:lnTo>
                    <a:pt x="173601" y="46141"/>
                  </a:lnTo>
                  <a:lnTo>
                    <a:pt x="215590" y="100415"/>
                  </a:lnTo>
                  <a:lnTo>
                    <a:pt x="227869" y="127803"/>
                  </a:lnTo>
                  <a:lnTo>
                    <a:pt x="233612" y="173767"/>
                  </a:lnTo>
                  <a:lnTo>
                    <a:pt x="227164" y="233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33168" y="905450"/>
              <a:ext cx="10522" cy="631711"/>
            </a:xfrm>
            <a:custGeom>
              <a:avLst/>
              <a:gdLst/>
              <a:ahLst/>
              <a:cxnLst/>
              <a:rect l="0" t="0" r="0" b="0"/>
              <a:pathLst>
                <a:path w="10522" h="631711">
                  <a:moveTo>
                    <a:pt x="10521" y="0"/>
                  </a:moveTo>
                  <a:lnTo>
                    <a:pt x="10521" y="48931"/>
                  </a:lnTo>
                  <a:lnTo>
                    <a:pt x="10521" y="103016"/>
                  </a:lnTo>
                  <a:lnTo>
                    <a:pt x="10521" y="161545"/>
                  </a:lnTo>
                  <a:lnTo>
                    <a:pt x="10521" y="223243"/>
                  </a:lnTo>
                  <a:lnTo>
                    <a:pt x="4932" y="271907"/>
                  </a:lnTo>
                  <a:lnTo>
                    <a:pt x="968" y="332347"/>
                  </a:lnTo>
                  <a:lnTo>
                    <a:pt x="186" y="389346"/>
                  </a:lnTo>
                  <a:lnTo>
                    <a:pt x="31" y="445666"/>
                  </a:lnTo>
                  <a:lnTo>
                    <a:pt x="0" y="504190"/>
                  </a:lnTo>
                  <a:lnTo>
                    <a:pt x="1165" y="558442"/>
                  </a:lnTo>
                  <a:lnTo>
                    <a:pt x="8326" y="610522"/>
                  </a:lnTo>
                  <a:lnTo>
                    <a:pt x="10521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69948" y="1031792"/>
              <a:ext cx="484312" cy="94758"/>
            </a:xfrm>
            <a:custGeom>
              <a:avLst/>
              <a:gdLst/>
              <a:ahLst/>
              <a:cxnLst/>
              <a:rect l="0" t="0" r="0" b="0"/>
              <a:pathLst>
                <a:path w="484312" h="94758">
                  <a:moveTo>
                    <a:pt x="484311" y="94757"/>
                  </a:moveTo>
                  <a:lnTo>
                    <a:pt x="434759" y="80103"/>
                  </a:lnTo>
                  <a:lnTo>
                    <a:pt x="384231" y="70008"/>
                  </a:lnTo>
                  <a:lnTo>
                    <a:pt x="341955" y="63090"/>
                  </a:lnTo>
                  <a:lnTo>
                    <a:pt x="281474" y="55738"/>
                  </a:lnTo>
                  <a:lnTo>
                    <a:pt x="219116" y="47665"/>
                  </a:lnTo>
                  <a:lnTo>
                    <a:pt x="161738" y="34805"/>
                  </a:lnTo>
                  <a:lnTo>
                    <a:pt x="102225" y="21000"/>
                  </a:lnTo>
                  <a:lnTo>
                    <a:pt x="51736" y="105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449177" y="2460970"/>
            <a:ext cx="2732565" cy="571155"/>
            <a:chOff x="3449177" y="2460970"/>
            <a:chExt cx="2732565" cy="571155"/>
          </a:xfrm>
        </p:grpSpPr>
        <p:sp>
          <p:nvSpPr>
            <p:cNvPr id="28" name="Freeform 27"/>
            <p:cNvSpPr/>
            <p:nvPr/>
          </p:nvSpPr>
          <p:spPr>
            <a:xfrm>
              <a:off x="3449177" y="2842760"/>
              <a:ext cx="202587" cy="189365"/>
            </a:xfrm>
            <a:custGeom>
              <a:avLst/>
              <a:gdLst/>
              <a:ahLst/>
              <a:cxnLst/>
              <a:rect l="0" t="0" r="0" b="0"/>
              <a:pathLst>
                <a:path w="202587" h="189365">
                  <a:moveTo>
                    <a:pt x="110968" y="39350"/>
                  </a:moveTo>
                  <a:lnTo>
                    <a:pt x="116558" y="22582"/>
                  </a:lnTo>
                  <a:lnTo>
                    <a:pt x="114695" y="16473"/>
                  </a:lnTo>
                  <a:lnTo>
                    <a:pt x="109943" y="11231"/>
                  </a:lnTo>
                  <a:lnTo>
                    <a:pt x="103266" y="6566"/>
                  </a:lnTo>
                  <a:lnTo>
                    <a:pt x="71511" y="0"/>
                  </a:lnTo>
                  <a:lnTo>
                    <a:pt x="48978" y="4704"/>
                  </a:lnTo>
                  <a:lnTo>
                    <a:pt x="38056" y="9233"/>
                  </a:lnTo>
                  <a:lnTo>
                    <a:pt x="19681" y="26745"/>
                  </a:lnTo>
                  <a:lnTo>
                    <a:pt x="6055" y="50125"/>
                  </a:lnTo>
                  <a:lnTo>
                    <a:pt x="0" y="76114"/>
                  </a:lnTo>
                  <a:lnTo>
                    <a:pt x="2179" y="111464"/>
                  </a:lnTo>
                  <a:lnTo>
                    <a:pt x="10365" y="130282"/>
                  </a:lnTo>
                  <a:lnTo>
                    <a:pt x="40273" y="167016"/>
                  </a:lnTo>
                  <a:lnTo>
                    <a:pt x="69745" y="186491"/>
                  </a:lnTo>
                  <a:lnTo>
                    <a:pt x="96546" y="189364"/>
                  </a:lnTo>
                  <a:lnTo>
                    <a:pt x="150233" y="181676"/>
                  </a:lnTo>
                  <a:lnTo>
                    <a:pt x="178234" y="166659"/>
                  </a:lnTo>
                  <a:lnTo>
                    <a:pt x="190777" y="150914"/>
                  </a:lnTo>
                  <a:lnTo>
                    <a:pt x="199081" y="131048"/>
                  </a:lnTo>
                  <a:lnTo>
                    <a:pt x="202586" y="94726"/>
                  </a:lnTo>
                  <a:lnTo>
                    <a:pt x="199261" y="72150"/>
                  </a:lnTo>
                  <a:lnTo>
                    <a:pt x="187644" y="53538"/>
                  </a:lnTo>
                  <a:lnTo>
                    <a:pt x="170783" y="38637"/>
                  </a:lnTo>
                  <a:lnTo>
                    <a:pt x="141559" y="24841"/>
                  </a:lnTo>
                  <a:lnTo>
                    <a:pt x="100440" y="18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90334" y="2618898"/>
              <a:ext cx="143553" cy="400083"/>
            </a:xfrm>
            <a:custGeom>
              <a:avLst/>
              <a:gdLst/>
              <a:ahLst/>
              <a:cxnLst/>
              <a:rect l="0" t="0" r="0" b="0"/>
              <a:pathLst>
                <a:path w="143553" h="400083">
                  <a:moveTo>
                    <a:pt x="101438" y="400082"/>
                  </a:moveTo>
                  <a:lnTo>
                    <a:pt x="89986" y="345938"/>
                  </a:lnTo>
                  <a:lnTo>
                    <a:pt x="72071" y="284288"/>
                  </a:lnTo>
                  <a:lnTo>
                    <a:pt x="50967" y="230937"/>
                  </a:lnTo>
                  <a:lnTo>
                    <a:pt x="29597" y="175338"/>
                  </a:lnTo>
                  <a:lnTo>
                    <a:pt x="5186" y="119296"/>
                  </a:lnTo>
                  <a:lnTo>
                    <a:pt x="0" y="77200"/>
                  </a:lnTo>
                  <a:lnTo>
                    <a:pt x="6522" y="37432"/>
                  </a:lnTo>
                  <a:lnTo>
                    <a:pt x="16749" y="18196"/>
                  </a:lnTo>
                  <a:lnTo>
                    <a:pt x="25092" y="12130"/>
                  </a:lnTo>
                  <a:lnTo>
                    <a:pt x="46840" y="5391"/>
                  </a:lnTo>
                  <a:lnTo>
                    <a:pt x="103825" y="1064"/>
                  </a:lnTo>
                  <a:lnTo>
                    <a:pt x="1435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97016" y="283999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2217" y="5589"/>
                  </a:lnTo>
                  <a:lnTo>
                    <a:pt x="144626" y="5214"/>
                  </a:lnTo>
                  <a:lnTo>
                    <a:pt x="123939" y="3487"/>
                  </a:lnTo>
                  <a:lnTo>
                    <a:pt x="72531" y="8791"/>
                  </a:lnTo>
                  <a:lnTo>
                    <a:pt x="10180" y="187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40799" y="2478722"/>
              <a:ext cx="293254" cy="399068"/>
            </a:xfrm>
            <a:custGeom>
              <a:avLst/>
              <a:gdLst/>
              <a:ahLst/>
              <a:cxnLst/>
              <a:rect l="0" t="0" r="0" b="0"/>
              <a:pathLst>
                <a:path w="293254" h="399068">
                  <a:moveTo>
                    <a:pt x="261668" y="108590"/>
                  </a:moveTo>
                  <a:lnTo>
                    <a:pt x="241424" y="64627"/>
                  </a:lnTo>
                  <a:lnTo>
                    <a:pt x="214341" y="32402"/>
                  </a:lnTo>
                  <a:lnTo>
                    <a:pt x="185254" y="11797"/>
                  </a:lnTo>
                  <a:lnTo>
                    <a:pt x="160635" y="2010"/>
                  </a:lnTo>
                  <a:lnTo>
                    <a:pt x="137216" y="0"/>
                  </a:lnTo>
                  <a:lnTo>
                    <a:pt x="93585" y="8241"/>
                  </a:lnTo>
                  <a:lnTo>
                    <a:pt x="61736" y="28944"/>
                  </a:lnTo>
                  <a:lnTo>
                    <a:pt x="35662" y="57305"/>
                  </a:lnTo>
                  <a:lnTo>
                    <a:pt x="18708" y="93525"/>
                  </a:lnTo>
                  <a:lnTo>
                    <a:pt x="3669" y="156090"/>
                  </a:lnTo>
                  <a:lnTo>
                    <a:pt x="0" y="206242"/>
                  </a:lnTo>
                  <a:lnTo>
                    <a:pt x="1880" y="265703"/>
                  </a:lnTo>
                  <a:lnTo>
                    <a:pt x="8166" y="291892"/>
                  </a:lnTo>
                  <a:lnTo>
                    <a:pt x="37876" y="341017"/>
                  </a:lnTo>
                  <a:lnTo>
                    <a:pt x="63948" y="366450"/>
                  </a:lnTo>
                  <a:lnTo>
                    <a:pt x="99488" y="388804"/>
                  </a:lnTo>
                  <a:lnTo>
                    <a:pt x="145245" y="399067"/>
                  </a:lnTo>
                  <a:lnTo>
                    <a:pt x="190257" y="396518"/>
                  </a:lnTo>
                  <a:lnTo>
                    <a:pt x="246219" y="377941"/>
                  </a:lnTo>
                  <a:lnTo>
                    <a:pt x="277757" y="365562"/>
                  </a:lnTo>
                  <a:lnTo>
                    <a:pt x="293253" y="350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28809" y="2460970"/>
              <a:ext cx="294799" cy="317863"/>
            </a:xfrm>
            <a:custGeom>
              <a:avLst/>
              <a:gdLst/>
              <a:ahLst/>
              <a:cxnLst/>
              <a:rect l="0" t="0" r="0" b="0"/>
              <a:pathLst>
                <a:path w="294799" h="317863">
                  <a:moveTo>
                    <a:pt x="0" y="0"/>
                  </a:moveTo>
                  <a:lnTo>
                    <a:pt x="11178" y="11178"/>
                  </a:lnTo>
                  <a:lnTo>
                    <a:pt x="23719" y="40487"/>
                  </a:lnTo>
                  <a:lnTo>
                    <a:pt x="31201" y="100718"/>
                  </a:lnTo>
                  <a:lnTo>
                    <a:pt x="39530" y="151635"/>
                  </a:lnTo>
                  <a:lnTo>
                    <a:pt x="49407" y="202596"/>
                  </a:lnTo>
                  <a:lnTo>
                    <a:pt x="66344" y="262331"/>
                  </a:lnTo>
                  <a:lnTo>
                    <a:pt x="87938" y="317862"/>
                  </a:lnTo>
                  <a:lnTo>
                    <a:pt x="87017" y="305921"/>
                  </a:lnTo>
                  <a:lnTo>
                    <a:pt x="93505" y="247404"/>
                  </a:lnTo>
                  <a:lnTo>
                    <a:pt x="99975" y="212125"/>
                  </a:lnTo>
                  <a:lnTo>
                    <a:pt x="105254" y="203418"/>
                  </a:lnTo>
                  <a:lnTo>
                    <a:pt x="120479" y="190624"/>
                  </a:lnTo>
                  <a:lnTo>
                    <a:pt x="142063" y="184157"/>
                  </a:lnTo>
                  <a:lnTo>
                    <a:pt x="154370" y="182433"/>
                  </a:lnTo>
                  <a:lnTo>
                    <a:pt x="180523" y="186756"/>
                  </a:lnTo>
                  <a:lnTo>
                    <a:pt x="215315" y="202344"/>
                  </a:lnTo>
                  <a:lnTo>
                    <a:pt x="269892" y="249309"/>
                  </a:lnTo>
                  <a:lnTo>
                    <a:pt x="285598" y="275861"/>
                  </a:lnTo>
                  <a:lnTo>
                    <a:pt x="29479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11882" y="2657099"/>
              <a:ext cx="217052" cy="141531"/>
            </a:xfrm>
            <a:custGeom>
              <a:avLst/>
              <a:gdLst/>
              <a:ahLst/>
              <a:cxnLst/>
              <a:rect l="0" t="0" r="0" b="0"/>
              <a:pathLst>
                <a:path w="217052" h="141531">
                  <a:moveTo>
                    <a:pt x="122294" y="24970"/>
                  </a:moveTo>
                  <a:lnTo>
                    <a:pt x="104314" y="9328"/>
                  </a:lnTo>
                  <a:lnTo>
                    <a:pt x="87397" y="1250"/>
                  </a:lnTo>
                  <a:lnTo>
                    <a:pt x="68180" y="0"/>
                  </a:lnTo>
                  <a:lnTo>
                    <a:pt x="49111" y="4513"/>
                  </a:lnTo>
                  <a:lnTo>
                    <a:pt x="17804" y="26475"/>
                  </a:lnTo>
                  <a:lnTo>
                    <a:pt x="10520" y="32992"/>
                  </a:lnTo>
                  <a:lnTo>
                    <a:pt x="2427" y="52712"/>
                  </a:lnTo>
                  <a:lnTo>
                    <a:pt x="0" y="75904"/>
                  </a:lnTo>
                  <a:lnTo>
                    <a:pt x="2821" y="97910"/>
                  </a:lnTo>
                  <a:lnTo>
                    <a:pt x="11093" y="116269"/>
                  </a:lnTo>
                  <a:lnTo>
                    <a:pt x="16575" y="124440"/>
                  </a:lnTo>
                  <a:lnTo>
                    <a:pt x="35144" y="136639"/>
                  </a:lnTo>
                  <a:lnTo>
                    <a:pt x="46647" y="141530"/>
                  </a:lnTo>
                  <a:lnTo>
                    <a:pt x="56655" y="141281"/>
                  </a:lnTo>
                  <a:lnTo>
                    <a:pt x="65667" y="137605"/>
                  </a:lnTo>
                  <a:lnTo>
                    <a:pt x="89528" y="115665"/>
                  </a:lnTo>
                  <a:lnTo>
                    <a:pt x="108297" y="86937"/>
                  </a:lnTo>
                  <a:lnTo>
                    <a:pt x="112962" y="76810"/>
                  </a:lnTo>
                  <a:lnTo>
                    <a:pt x="117243" y="73568"/>
                  </a:lnTo>
                  <a:lnTo>
                    <a:pt x="121266" y="74916"/>
                  </a:lnTo>
                  <a:lnTo>
                    <a:pt x="167044" y="116675"/>
                  </a:lnTo>
                  <a:lnTo>
                    <a:pt x="186637" y="124219"/>
                  </a:lnTo>
                  <a:lnTo>
                    <a:pt x="217051" y="130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49990" y="2637676"/>
              <a:ext cx="189514" cy="149678"/>
            </a:xfrm>
            <a:custGeom>
              <a:avLst/>
              <a:gdLst/>
              <a:ahLst/>
              <a:cxnLst/>
              <a:rect l="0" t="0" r="0" b="0"/>
              <a:pathLst>
                <a:path w="189514" h="149678">
                  <a:moveTo>
                    <a:pt x="0" y="33864"/>
                  </a:moveTo>
                  <a:lnTo>
                    <a:pt x="3119" y="76556"/>
                  </a:lnTo>
                  <a:lnTo>
                    <a:pt x="15618" y="127743"/>
                  </a:lnTo>
                  <a:lnTo>
                    <a:pt x="5063" y="83565"/>
                  </a:lnTo>
                  <a:lnTo>
                    <a:pt x="10729" y="47160"/>
                  </a:lnTo>
                  <a:lnTo>
                    <a:pt x="20756" y="24566"/>
                  </a:lnTo>
                  <a:lnTo>
                    <a:pt x="36131" y="9064"/>
                  </a:lnTo>
                  <a:lnTo>
                    <a:pt x="45144" y="3293"/>
                  </a:lnTo>
                  <a:lnTo>
                    <a:pt x="64518" y="0"/>
                  </a:lnTo>
                  <a:lnTo>
                    <a:pt x="105551" y="7418"/>
                  </a:lnTo>
                  <a:lnTo>
                    <a:pt x="136949" y="22389"/>
                  </a:lnTo>
                  <a:lnTo>
                    <a:pt x="151723" y="38122"/>
                  </a:lnTo>
                  <a:lnTo>
                    <a:pt x="180723" y="88237"/>
                  </a:lnTo>
                  <a:lnTo>
                    <a:pt x="189513" y="149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50031" y="2622955"/>
              <a:ext cx="246601" cy="374969"/>
            </a:xfrm>
            <a:custGeom>
              <a:avLst/>
              <a:gdLst/>
              <a:ahLst/>
              <a:cxnLst/>
              <a:rect l="0" t="0" r="0" b="0"/>
              <a:pathLst>
                <a:path w="246601" h="374969">
                  <a:moveTo>
                    <a:pt x="200042" y="111756"/>
                  </a:moveTo>
                  <a:lnTo>
                    <a:pt x="196922" y="69064"/>
                  </a:lnTo>
                  <a:lnTo>
                    <a:pt x="190466" y="49498"/>
                  </a:lnTo>
                  <a:lnTo>
                    <a:pt x="179798" y="33003"/>
                  </a:lnTo>
                  <a:lnTo>
                    <a:pt x="155049" y="10563"/>
                  </a:lnTo>
                  <a:lnTo>
                    <a:pt x="132472" y="2440"/>
                  </a:lnTo>
                  <a:lnTo>
                    <a:pt x="108010" y="0"/>
                  </a:lnTo>
                  <a:lnTo>
                    <a:pt x="85439" y="2815"/>
                  </a:lnTo>
                  <a:lnTo>
                    <a:pt x="75677" y="8713"/>
                  </a:lnTo>
                  <a:lnTo>
                    <a:pt x="58590" y="27745"/>
                  </a:lnTo>
                  <a:lnTo>
                    <a:pt x="52557" y="54920"/>
                  </a:lnTo>
                  <a:lnTo>
                    <a:pt x="54944" y="82986"/>
                  </a:lnTo>
                  <a:lnTo>
                    <a:pt x="63804" y="103259"/>
                  </a:lnTo>
                  <a:lnTo>
                    <a:pt x="81780" y="116948"/>
                  </a:lnTo>
                  <a:lnTo>
                    <a:pt x="93125" y="122236"/>
                  </a:lnTo>
                  <a:lnTo>
                    <a:pt x="104197" y="123422"/>
                  </a:lnTo>
                  <a:lnTo>
                    <a:pt x="125858" y="118501"/>
                  </a:lnTo>
                  <a:lnTo>
                    <a:pt x="157784" y="102576"/>
                  </a:lnTo>
                  <a:lnTo>
                    <a:pt x="172682" y="86619"/>
                  </a:lnTo>
                  <a:lnTo>
                    <a:pt x="178292" y="77450"/>
                  </a:lnTo>
                  <a:lnTo>
                    <a:pt x="184372" y="76018"/>
                  </a:lnTo>
                  <a:lnTo>
                    <a:pt x="190765" y="79742"/>
                  </a:lnTo>
                  <a:lnTo>
                    <a:pt x="197367" y="86904"/>
                  </a:lnTo>
                  <a:lnTo>
                    <a:pt x="204703" y="107339"/>
                  </a:lnTo>
                  <a:lnTo>
                    <a:pt x="210302" y="129680"/>
                  </a:lnTo>
                  <a:lnTo>
                    <a:pt x="233946" y="181721"/>
                  </a:lnTo>
                  <a:lnTo>
                    <a:pt x="246600" y="235237"/>
                  </a:lnTo>
                  <a:lnTo>
                    <a:pt x="244911" y="262953"/>
                  </a:lnTo>
                  <a:lnTo>
                    <a:pt x="237141" y="284630"/>
                  </a:lnTo>
                  <a:lnTo>
                    <a:pt x="231793" y="293686"/>
                  </a:lnTo>
                  <a:lnTo>
                    <a:pt x="213374" y="306867"/>
                  </a:lnTo>
                  <a:lnTo>
                    <a:pt x="163421" y="324862"/>
                  </a:lnTo>
                  <a:lnTo>
                    <a:pt x="108493" y="332446"/>
                  </a:lnTo>
                  <a:lnTo>
                    <a:pt x="55703" y="343995"/>
                  </a:lnTo>
                  <a:lnTo>
                    <a:pt x="34116" y="351844"/>
                  </a:lnTo>
                  <a:lnTo>
                    <a:pt x="0" y="374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76415" y="2581004"/>
              <a:ext cx="305327" cy="214054"/>
            </a:xfrm>
            <a:custGeom>
              <a:avLst/>
              <a:gdLst/>
              <a:ahLst/>
              <a:cxnLst/>
              <a:rect l="0" t="0" r="0" b="0"/>
              <a:pathLst>
                <a:path w="305327" h="214054">
                  <a:moveTo>
                    <a:pt x="0" y="111593"/>
                  </a:moveTo>
                  <a:lnTo>
                    <a:pt x="48930" y="111593"/>
                  </a:lnTo>
                  <a:lnTo>
                    <a:pt x="102472" y="106004"/>
                  </a:lnTo>
                  <a:lnTo>
                    <a:pt x="145673" y="92465"/>
                  </a:lnTo>
                  <a:lnTo>
                    <a:pt x="185314" y="61790"/>
                  </a:lnTo>
                  <a:lnTo>
                    <a:pt x="201267" y="35615"/>
                  </a:lnTo>
                  <a:lnTo>
                    <a:pt x="200858" y="27016"/>
                  </a:lnTo>
                  <a:lnTo>
                    <a:pt x="197076" y="18943"/>
                  </a:lnTo>
                  <a:lnTo>
                    <a:pt x="191046" y="11222"/>
                  </a:lnTo>
                  <a:lnTo>
                    <a:pt x="171867" y="2643"/>
                  </a:lnTo>
                  <a:lnTo>
                    <a:pt x="147745" y="0"/>
                  </a:lnTo>
                  <a:lnTo>
                    <a:pt x="109027" y="6259"/>
                  </a:lnTo>
                  <a:lnTo>
                    <a:pt x="75978" y="22411"/>
                  </a:lnTo>
                  <a:lnTo>
                    <a:pt x="58724" y="35302"/>
                  </a:lnTo>
                  <a:lnTo>
                    <a:pt x="41446" y="61302"/>
                  </a:lnTo>
                  <a:lnTo>
                    <a:pt x="28918" y="91233"/>
                  </a:lnTo>
                  <a:lnTo>
                    <a:pt x="23386" y="133506"/>
                  </a:lnTo>
                  <a:lnTo>
                    <a:pt x="28331" y="156817"/>
                  </a:lnTo>
                  <a:lnTo>
                    <a:pt x="44269" y="183094"/>
                  </a:lnTo>
                  <a:lnTo>
                    <a:pt x="58280" y="197184"/>
                  </a:lnTo>
                  <a:lnTo>
                    <a:pt x="76204" y="207345"/>
                  </a:lnTo>
                  <a:lnTo>
                    <a:pt x="111616" y="214053"/>
                  </a:lnTo>
                  <a:lnTo>
                    <a:pt x="165504" y="207915"/>
                  </a:lnTo>
                  <a:lnTo>
                    <a:pt x="224328" y="195437"/>
                  </a:lnTo>
                  <a:lnTo>
                    <a:pt x="280747" y="181707"/>
                  </a:lnTo>
                  <a:lnTo>
                    <a:pt x="305326" y="174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2653181" y="3348062"/>
            <a:ext cx="4011358" cy="189514"/>
          </a:xfrm>
          <a:custGeom>
            <a:avLst/>
            <a:gdLst/>
            <a:ahLst/>
            <a:cxnLst/>
            <a:rect l="0" t="0" r="0" b="0"/>
            <a:pathLst>
              <a:path w="4011358" h="189514">
                <a:moveTo>
                  <a:pt x="4011357" y="189513"/>
                </a:moveTo>
                <a:lnTo>
                  <a:pt x="3960925" y="173872"/>
                </a:lnTo>
                <a:lnTo>
                  <a:pt x="3904778" y="162002"/>
                </a:lnTo>
                <a:lnTo>
                  <a:pt x="3850577" y="151076"/>
                </a:lnTo>
                <a:lnTo>
                  <a:pt x="3796303" y="139260"/>
                </a:lnTo>
                <a:lnTo>
                  <a:pt x="3736288" y="122630"/>
                </a:lnTo>
                <a:lnTo>
                  <a:pt x="3675221" y="109774"/>
                </a:lnTo>
                <a:lnTo>
                  <a:pt x="3618393" y="98556"/>
                </a:lnTo>
                <a:lnTo>
                  <a:pt x="3557622" y="87823"/>
                </a:lnTo>
                <a:lnTo>
                  <a:pt x="3495162" y="77234"/>
                </a:lnTo>
                <a:lnTo>
                  <a:pt x="3432202" y="66688"/>
                </a:lnTo>
                <a:lnTo>
                  <a:pt x="3369093" y="57324"/>
                </a:lnTo>
                <a:lnTo>
                  <a:pt x="3305940" y="52860"/>
                </a:lnTo>
                <a:lnTo>
                  <a:pt x="3242775" y="44648"/>
                </a:lnTo>
                <a:lnTo>
                  <a:pt x="3179606" y="35976"/>
                </a:lnTo>
                <a:lnTo>
                  <a:pt x="3137492" y="33537"/>
                </a:lnTo>
                <a:lnTo>
                  <a:pt x="3092259" y="29333"/>
                </a:lnTo>
                <a:lnTo>
                  <a:pt x="3046028" y="24735"/>
                </a:lnTo>
                <a:lnTo>
                  <a:pt x="3002085" y="22691"/>
                </a:lnTo>
                <a:lnTo>
                  <a:pt x="2956039" y="21783"/>
                </a:lnTo>
                <a:lnTo>
                  <a:pt x="2909447" y="20210"/>
                </a:lnTo>
                <a:lnTo>
                  <a:pt x="2865343" y="15611"/>
                </a:lnTo>
                <a:lnTo>
                  <a:pt x="2819226" y="12787"/>
                </a:lnTo>
                <a:lnTo>
                  <a:pt x="2770263" y="11532"/>
                </a:lnTo>
                <a:lnTo>
                  <a:pt x="2717306" y="10975"/>
                </a:lnTo>
                <a:lnTo>
                  <a:pt x="2665693" y="10727"/>
                </a:lnTo>
                <a:lnTo>
                  <a:pt x="2615459" y="10617"/>
                </a:lnTo>
                <a:lnTo>
                  <a:pt x="2565836" y="10568"/>
                </a:lnTo>
                <a:lnTo>
                  <a:pt x="2516485" y="10546"/>
                </a:lnTo>
                <a:lnTo>
                  <a:pt x="2466085" y="9366"/>
                </a:lnTo>
                <a:lnTo>
                  <a:pt x="2412490" y="4943"/>
                </a:lnTo>
                <a:lnTo>
                  <a:pt x="2360594" y="2197"/>
                </a:lnTo>
                <a:lnTo>
                  <a:pt x="2310233" y="976"/>
                </a:lnTo>
                <a:lnTo>
                  <a:pt x="2260554" y="433"/>
                </a:lnTo>
                <a:lnTo>
                  <a:pt x="2208059" y="193"/>
                </a:lnTo>
                <a:lnTo>
                  <a:pt x="2154702" y="85"/>
                </a:lnTo>
                <a:lnTo>
                  <a:pt x="2103692" y="38"/>
                </a:lnTo>
                <a:lnTo>
                  <a:pt x="2050605" y="17"/>
                </a:lnTo>
                <a:lnTo>
                  <a:pt x="1996985" y="7"/>
                </a:lnTo>
                <a:lnTo>
                  <a:pt x="1945858" y="3"/>
                </a:lnTo>
                <a:lnTo>
                  <a:pt x="1892719" y="1"/>
                </a:lnTo>
                <a:lnTo>
                  <a:pt x="1839076" y="1"/>
                </a:lnTo>
                <a:lnTo>
                  <a:pt x="1787939" y="0"/>
                </a:lnTo>
                <a:lnTo>
                  <a:pt x="1734795" y="0"/>
                </a:lnTo>
                <a:lnTo>
                  <a:pt x="1681150" y="0"/>
                </a:lnTo>
                <a:lnTo>
                  <a:pt x="1630012" y="0"/>
                </a:lnTo>
                <a:lnTo>
                  <a:pt x="1576868" y="3119"/>
                </a:lnTo>
                <a:lnTo>
                  <a:pt x="1522053" y="7235"/>
                </a:lnTo>
                <a:lnTo>
                  <a:pt x="1466495" y="9065"/>
                </a:lnTo>
                <a:lnTo>
                  <a:pt x="1410607" y="9878"/>
                </a:lnTo>
                <a:lnTo>
                  <a:pt x="1355743" y="10239"/>
                </a:lnTo>
                <a:lnTo>
                  <a:pt x="1304062" y="10400"/>
                </a:lnTo>
                <a:lnTo>
                  <a:pt x="1250677" y="10471"/>
                </a:lnTo>
                <a:lnTo>
                  <a:pt x="1195755" y="9333"/>
                </a:lnTo>
                <a:lnTo>
                  <a:pt x="1140150" y="4928"/>
                </a:lnTo>
                <a:lnTo>
                  <a:pt x="1087360" y="2190"/>
                </a:lnTo>
                <a:lnTo>
                  <a:pt x="1036602" y="973"/>
                </a:lnTo>
                <a:lnTo>
                  <a:pt x="986747" y="432"/>
                </a:lnTo>
                <a:lnTo>
                  <a:pt x="937293" y="192"/>
                </a:lnTo>
                <a:lnTo>
                  <a:pt x="888017" y="85"/>
                </a:lnTo>
                <a:lnTo>
                  <a:pt x="838821" y="38"/>
                </a:lnTo>
                <a:lnTo>
                  <a:pt x="786540" y="17"/>
                </a:lnTo>
                <a:lnTo>
                  <a:pt x="732109" y="7"/>
                </a:lnTo>
                <a:lnTo>
                  <a:pt x="676721" y="3"/>
                </a:lnTo>
                <a:lnTo>
                  <a:pt x="620909" y="1"/>
                </a:lnTo>
                <a:lnTo>
                  <a:pt x="564909" y="1"/>
                </a:lnTo>
                <a:lnTo>
                  <a:pt x="508824" y="0"/>
                </a:lnTo>
                <a:lnTo>
                  <a:pt x="452702" y="0"/>
                </a:lnTo>
                <a:lnTo>
                  <a:pt x="396563" y="1170"/>
                </a:lnTo>
                <a:lnTo>
                  <a:pt x="340417" y="5589"/>
                </a:lnTo>
                <a:lnTo>
                  <a:pt x="284267" y="8333"/>
                </a:lnTo>
                <a:lnTo>
                  <a:pt x="226947" y="10722"/>
                </a:lnTo>
                <a:lnTo>
                  <a:pt x="166376" y="15684"/>
                </a:lnTo>
                <a:lnTo>
                  <a:pt x="113719" y="21788"/>
                </a:lnTo>
                <a:lnTo>
                  <a:pt x="50852" y="28683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61"/>
          <p:cNvGrpSpPr/>
          <p:nvPr/>
        </p:nvGrpSpPr>
        <p:grpSpPr>
          <a:xfrm>
            <a:off x="487074" y="2295009"/>
            <a:ext cx="8141096" cy="949150"/>
            <a:chOff x="487074" y="2295009"/>
            <a:chExt cx="8141096" cy="949150"/>
          </a:xfrm>
        </p:grpSpPr>
        <p:sp>
          <p:nvSpPr>
            <p:cNvPr id="2" name="Freeform 1"/>
            <p:cNvSpPr/>
            <p:nvPr/>
          </p:nvSpPr>
          <p:spPr>
            <a:xfrm>
              <a:off x="655530" y="2500978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21057" y="0"/>
                  </a:moveTo>
                  <a:lnTo>
                    <a:pt x="12724" y="37478"/>
                  </a:lnTo>
                  <a:lnTo>
                    <a:pt x="10962" y="100080"/>
                  </a:lnTo>
                  <a:lnTo>
                    <a:pt x="10657" y="159505"/>
                  </a:lnTo>
                  <a:lnTo>
                    <a:pt x="10566" y="221566"/>
                  </a:lnTo>
                  <a:lnTo>
                    <a:pt x="10540" y="284408"/>
                  </a:lnTo>
                  <a:lnTo>
                    <a:pt x="4943" y="341893"/>
                  </a:lnTo>
                  <a:lnTo>
                    <a:pt x="976" y="405313"/>
                  </a:lnTo>
                  <a:lnTo>
                    <a:pt x="193" y="45354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/>
            <p:cNvGrpSpPr/>
            <p:nvPr/>
          </p:nvGrpSpPr>
          <p:grpSpPr>
            <a:xfrm>
              <a:off x="487074" y="2419329"/>
              <a:ext cx="1652975" cy="566074"/>
              <a:chOff x="487074" y="2419329"/>
              <a:chExt cx="1652975" cy="566074"/>
            </a:xfrm>
          </p:grpSpPr>
          <p:sp>
            <p:nvSpPr>
              <p:cNvPr id="3" name="Freeform 2"/>
              <p:cNvSpPr/>
              <p:nvPr/>
            </p:nvSpPr>
            <p:spPr>
              <a:xfrm>
                <a:off x="487074" y="2419329"/>
                <a:ext cx="439407" cy="294997"/>
              </a:xfrm>
              <a:custGeom>
                <a:avLst/>
                <a:gdLst/>
                <a:ahLst/>
                <a:cxnLst/>
                <a:rect l="0" t="0" r="0" b="0"/>
                <a:pathLst>
                  <a:path w="439407" h="294997">
                    <a:moveTo>
                      <a:pt x="0" y="123763"/>
                    </a:moveTo>
                    <a:lnTo>
                      <a:pt x="20243" y="79801"/>
                    </a:lnTo>
                    <a:lnTo>
                      <a:pt x="44993" y="55105"/>
                    </a:lnTo>
                    <a:lnTo>
                      <a:pt x="98255" y="27013"/>
                    </a:lnTo>
                    <a:lnTo>
                      <a:pt x="151600" y="6126"/>
                    </a:lnTo>
                    <a:lnTo>
                      <a:pt x="198816" y="0"/>
                    </a:lnTo>
                    <a:lnTo>
                      <a:pt x="249851" y="3775"/>
                    </a:lnTo>
                    <a:lnTo>
                      <a:pt x="302687" y="16700"/>
                    </a:lnTo>
                    <a:lnTo>
                      <a:pt x="363211" y="47244"/>
                    </a:lnTo>
                    <a:lnTo>
                      <a:pt x="416550" y="88729"/>
                    </a:lnTo>
                    <a:lnTo>
                      <a:pt x="432778" y="120921"/>
                    </a:lnTo>
                    <a:lnTo>
                      <a:pt x="439406" y="165685"/>
                    </a:lnTo>
                    <a:lnTo>
                      <a:pt x="435781" y="210404"/>
                    </a:lnTo>
                    <a:lnTo>
                      <a:pt x="427257" y="232850"/>
                    </a:lnTo>
                    <a:lnTo>
                      <a:pt x="414500" y="250625"/>
                    </a:lnTo>
                    <a:lnTo>
                      <a:pt x="387587" y="272616"/>
                    </a:lnTo>
                    <a:lnTo>
                      <a:pt x="336653" y="294996"/>
                    </a:lnTo>
                    <a:lnTo>
                      <a:pt x="279022" y="293393"/>
                    </a:lnTo>
                    <a:lnTo>
                      <a:pt x="252684" y="29221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825470" y="2757939"/>
                <a:ext cx="156838" cy="227464"/>
              </a:xfrm>
              <a:custGeom>
                <a:avLst/>
                <a:gdLst/>
                <a:ahLst/>
                <a:cxnLst/>
                <a:rect l="0" t="0" r="0" b="0"/>
                <a:pathLst>
                  <a:path w="156838" h="227464">
                    <a:moveTo>
                      <a:pt x="9044" y="79951"/>
                    </a:moveTo>
                    <a:lnTo>
                      <a:pt x="25812" y="91130"/>
                    </a:lnTo>
                    <a:lnTo>
                      <a:pt x="58596" y="98081"/>
                    </a:lnTo>
                    <a:lnTo>
                      <a:pt x="110426" y="92025"/>
                    </a:lnTo>
                    <a:lnTo>
                      <a:pt x="133652" y="86097"/>
                    </a:lnTo>
                    <a:lnTo>
                      <a:pt x="142419" y="80539"/>
                    </a:lnTo>
                    <a:lnTo>
                      <a:pt x="155279" y="65005"/>
                    </a:lnTo>
                    <a:lnTo>
                      <a:pt x="156837" y="55949"/>
                    </a:lnTo>
                    <a:lnTo>
                      <a:pt x="152329" y="36528"/>
                    </a:lnTo>
                    <a:lnTo>
                      <a:pt x="139407" y="19318"/>
                    </a:lnTo>
                    <a:lnTo>
                      <a:pt x="131048" y="11453"/>
                    </a:lnTo>
                    <a:lnTo>
                      <a:pt x="109282" y="2714"/>
                    </a:lnTo>
                    <a:lnTo>
                      <a:pt x="85180" y="0"/>
                    </a:lnTo>
                    <a:lnTo>
                      <a:pt x="62769" y="2694"/>
                    </a:lnTo>
                    <a:lnTo>
                      <a:pt x="30422" y="16376"/>
                    </a:lnTo>
                    <a:lnTo>
                      <a:pt x="15426" y="34928"/>
                    </a:lnTo>
                    <a:lnTo>
                      <a:pt x="6031" y="58771"/>
                    </a:lnTo>
                    <a:lnTo>
                      <a:pt x="0" y="112206"/>
                    </a:lnTo>
                    <a:lnTo>
                      <a:pt x="2075" y="150729"/>
                    </a:lnTo>
                    <a:lnTo>
                      <a:pt x="13219" y="184371"/>
                    </a:lnTo>
                    <a:lnTo>
                      <a:pt x="26108" y="204739"/>
                    </a:lnTo>
                    <a:lnTo>
                      <a:pt x="43534" y="221590"/>
                    </a:lnTo>
                    <a:lnTo>
                      <a:pt x="53095" y="225850"/>
                    </a:lnTo>
                    <a:lnTo>
                      <a:pt x="73076" y="227463"/>
                    </a:lnTo>
                    <a:lnTo>
                      <a:pt x="135386" y="21682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037760" y="2785248"/>
                <a:ext cx="133667" cy="171507"/>
              </a:xfrm>
              <a:custGeom>
                <a:avLst/>
                <a:gdLst/>
                <a:ahLst/>
                <a:cxnLst/>
                <a:rect l="0" t="0" r="0" b="0"/>
                <a:pathLst>
                  <a:path w="133667" h="171507">
                    <a:moveTo>
                      <a:pt x="7325" y="84228"/>
                    </a:moveTo>
                    <a:lnTo>
                      <a:pt x="18503" y="95406"/>
                    </a:lnTo>
                    <a:lnTo>
                      <a:pt x="31044" y="124715"/>
                    </a:lnTo>
                    <a:lnTo>
                      <a:pt x="36579" y="163034"/>
                    </a:lnTo>
                    <a:lnTo>
                      <a:pt x="35016" y="169521"/>
                    </a:lnTo>
                    <a:lnTo>
                      <a:pt x="31635" y="171506"/>
                    </a:lnTo>
                    <a:lnTo>
                      <a:pt x="27041" y="170489"/>
                    </a:lnTo>
                    <a:lnTo>
                      <a:pt x="22808" y="166302"/>
                    </a:lnTo>
                    <a:lnTo>
                      <a:pt x="11262" y="142471"/>
                    </a:lnTo>
                    <a:lnTo>
                      <a:pt x="0" y="93090"/>
                    </a:lnTo>
                    <a:lnTo>
                      <a:pt x="560" y="67109"/>
                    </a:lnTo>
                    <a:lnTo>
                      <a:pt x="8607" y="43864"/>
                    </a:lnTo>
                    <a:lnTo>
                      <a:pt x="16369" y="35092"/>
                    </a:lnTo>
                    <a:lnTo>
                      <a:pt x="37470" y="22225"/>
                    </a:lnTo>
                    <a:lnTo>
                      <a:pt x="87975" y="5603"/>
                    </a:lnTo>
                    <a:lnTo>
                      <a:pt x="133666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216303" y="2800167"/>
                <a:ext cx="134109" cy="167702"/>
              </a:xfrm>
              <a:custGeom>
                <a:avLst/>
                <a:gdLst/>
                <a:ahLst/>
                <a:cxnLst/>
                <a:rect l="0" t="0" r="0" b="0"/>
                <a:pathLst>
                  <a:path w="134109" h="167702">
                    <a:moveTo>
                      <a:pt x="113051" y="27195"/>
                    </a:moveTo>
                    <a:lnTo>
                      <a:pt x="101873" y="10427"/>
                    </a:lnTo>
                    <a:lnTo>
                      <a:pt x="93900" y="5488"/>
                    </a:lnTo>
                    <a:lnTo>
                      <a:pt x="72564" y="0"/>
                    </a:lnTo>
                    <a:lnTo>
                      <a:pt x="62663" y="876"/>
                    </a:lnTo>
                    <a:lnTo>
                      <a:pt x="45423" y="8088"/>
                    </a:lnTo>
                    <a:lnTo>
                      <a:pt x="22563" y="25303"/>
                    </a:lnTo>
                    <a:lnTo>
                      <a:pt x="6561" y="50811"/>
                    </a:lnTo>
                    <a:lnTo>
                      <a:pt x="0" y="91774"/>
                    </a:lnTo>
                    <a:lnTo>
                      <a:pt x="4705" y="117898"/>
                    </a:lnTo>
                    <a:lnTo>
                      <a:pt x="9234" y="129777"/>
                    </a:lnTo>
                    <a:lnTo>
                      <a:pt x="23626" y="146096"/>
                    </a:lnTo>
                    <a:lnTo>
                      <a:pt x="61462" y="166105"/>
                    </a:lnTo>
                    <a:lnTo>
                      <a:pt x="85053" y="167701"/>
                    </a:lnTo>
                    <a:lnTo>
                      <a:pt x="115284" y="162023"/>
                    </a:lnTo>
                    <a:lnTo>
                      <a:pt x="134108" y="15353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424110" y="2798569"/>
                <a:ext cx="147400" cy="147060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47060">
                    <a:moveTo>
                      <a:pt x="0" y="91964"/>
                    </a:moveTo>
                    <a:lnTo>
                      <a:pt x="37478" y="83630"/>
                    </a:lnTo>
                    <a:lnTo>
                      <a:pt x="100212" y="79384"/>
                    </a:lnTo>
                    <a:lnTo>
                      <a:pt x="119018" y="70385"/>
                    </a:lnTo>
                    <a:lnTo>
                      <a:pt x="132056" y="55467"/>
                    </a:lnTo>
                    <a:lnTo>
                      <a:pt x="137170" y="46575"/>
                    </a:lnTo>
                    <a:lnTo>
                      <a:pt x="138240" y="38308"/>
                    </a:lnTo>
                    <a:lnTo>
                      <a:pt x="133190" y="22883"/>
                    </a:lnTo>
                    <a:lnTo>
                      <a:pt x="120027" y="11348"/>
                    </a:lnTo>
                    <a:lnTo>
                      <a:pt x="101309" y="3492"/>
                    </a:lnTo>
                    <a:lnTo>
                      <a:pt x="77392" y="0"/>
                    </a:lnTo>
                    <a:lnTo>
                      <a:pt x="54284" y="4688"/>
                    </a:lnTo>
                    <a:lnTo>
                      <a:pt x="43208" y="9213"/>
                    </a:lnTo>
                    <a:lnTo>
                      <a:pt x="27783" y="23600"/>
                    </a:lnTo>
                    <a:lnTo>
                      <a:pt x="8348" y="61432"/>
                    </a:lnTo>
                    <a:lnTo>
                      <a:pt x="7905" y="71609"/>
                    </a:lnTo>
                    <a:lnTo>
                      <a:pt x="13652" y="92276"/>
                    </a:lnTo>
                    <a:lnTo>
                      <a:pt x="35631" y="123641"/>
                    </a:lnTo>
                    <a:lnTo>
                      <a:pt x="64370" y="143983"/>
                    </a:lnTo>
                    <a:lnTo>
                      <a:pt x="87881" y="147059"/>
                    </a:lnTo>
                    <a:lnTo>
                      <a:pt x="147399" y="14460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655737" y="2811660"/>
                <a:ext cx="192667" cy="162257"/>
              </a:xfrm>
              <a:custGeom>
                <a:avLst/>
                <a:gdLst/>
                <a:ahLst/>
                <a:cxnLst/>
                <a:rect l="0" t="0" r="0" b="0"/>
                <a:pathLst>
                  <a:path w="192667" h="162257">
                    <a:moveTo>
                      <a:pt x="0" y="47287"/>
                    </a:moveTo>
                    <a:lnTo>
                      <a:pt x="19128" y="101162"/>
                    </a:lnTo>
                    <a:lnTo>
                      <a:pt x="44214" y="158324"/>
                    </a:lnTo>
                    <a:lnTo>
                      <a:pt x="44684" y="162256"/>
                    </a:lnTo>
                    <a:lnTo>
                      <a:pt x="42658" y="160198"/>
                    </a:lnTo>
                    <a:lnTo>
                      <a:pt x="38967" y="154146"/>
                    </a:lnTo>
                    <a:lnTo>
                      <a:pt x="33044" y="110812"/>
                    </a:lnTo>
                    <a:lnTo>
                      <a:pt x="34993" y="57192"/>
                    </a:lnTo>
                    <a:lnTo>
                      <a:pt x="37367" y="43362"/>
                    </a:lnTo>
                    <a:lnTo>
                      <a:pt x="49363" y="21756"/>
                    </a:lnTo>
                    <a:lnTo>
                      <a:pt x="57475" y="12719"/>
                    </a:lnTo>
                    <a:lnTo>
                      <a:pt x="78967" y="2678"/>
                    </a:lnTo>
                    <a:lnTo>
                      <a:pt x="91249" y="0"/>
                    </a:lnTo>
                    <a:lnTo>
                      <a:pt x="114255" y="3264"/>
                    </a:lnTo>
                    <a:lnTo>
                      <a:pt x="143818" y="18256"/>
                    </a:lnTo>
                    <a:lnTo>
                      <a:pt x="167395" y="40635"/>
                    </a:lnTo>
                    <a:lnTo>
                      <a:pt x="186079" y="69493"/>
                    </a:lnTo>
                    <a:lnTo>
                      <a:pt x="192666" y="88742"/>
                    </a:lnTo>
                    <a:lnTo>
                      <a:pt x="189513" y="12098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1855779" y="2943175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971592" y="2522035"/>
                <a:ext cx="31587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410612">
                    <a:moveTo>
                      <a:pt x="0" y="0"/>
                    </a:moveTo>
                    <a:lnTo>
                      <a:pt x="3120" y="48931"/>
                    </a:lnTo>
                    <a:lnTo>
                      <a:pt x="8334" y="99896"/>
                    </a:lnTo>
                    <a:lnTo>
                      <a:pt x="12998" y="156331"/>
                    </a:lnTo>
                    <a:lnTo>
                      <a:pt x="18670" y="213217"/>
                    </a:lnTo>
                    <a:lnTo>
                      <a:pt x="20350" y="274525"/>
                    </a:lnTo>
                    <a:lnTo>
                      <a:pt x="23967" y="334025"/>
                    </a:lnTo>
                    <a:lnTo>
                      <a:pt x="29329" y="379341"/>
                    </a:lnTo>
                    <a:lnTo>
                      <a:pt x="31586" y="41061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1876836" y="2674373"/>
                <a:ext cx="263213" cy="5591"/>
              </a:xfrm>
              <a:custGeom>
                <a:avLst/>
                <a:gdLst/>
                <a:ahLst/>
                <a:cxnLst/>
                <a:rect l="0" t="0" r="0" b="0"/>
                <a:pathLst>
                  <a:path w="263213" h="5591">
                    <a:moveTo>
                      <a:pt x="263212" y="5590"/>
                    </a:moveTo>
                    <a:lnTo>
                      <a:pt x="246445" y="0"/>
                    </a:lnTo>
                    <a:lnTo>
                      <a:pt x="228854" y="376"/>
                    </a:lnTo>
                    <a:lnTo>
                      <a:pt x="169044" y="4903"/>
                    </a:lnTo>
                    <a:lnTo>
                      <a:pt x="120927" y="5386"/>
                    </a:lnTo>
                    <a:lnTo>
                      <a:pt x="70795" y="5529"/>
                    </a:lnTo>
                    <a:lnTo>
                      <a:pt x="20699" y="5578"/>
                    </a:lnTo>
                    <a:lnTo>
                      <a:pt x="0" y="559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2546737" y="2532564"/>
              <a:ext cx="2025395" cy="514596"/>
              <a:chOff x="2546737" y="2532564"/>
              <a:chExt cx="2025395" cy="514596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2546737" y="2766955"/>
                <a:ext cx="226122" cy="214987"/>
              </a:xfrm>
              <a:custGeom>
                <a:avLst/>
                <a:gdLst/>
                <a:ahLst/>
                <a:cxnLst/>
                <a:rect l="0" t="0" r="0" b="0"/>
                <a:pathLst>
                  <a:path w="226122" h="214987">
                    <a:moveTo>
                      <a:pt x="151322" y="39350"/>
                    </a:moveTo>
                    <a:lnTo>
                      <a:pt x="145733" y="22582"/>
                    </a:lnTo>
                    <a:lnTo>
                      <a:pt x="133630" y="11230"/>
                    </a:lnTo>
                    <a:lnTo>
                      <a:pt x="115383" y="3455"/>
                    </a:lnTo>
                    <a:lnTo>
                      <a:pt x="91675" y="0"/>
                    </a:lnTo>
                    <a:lnTo>
                      <a:pt x="68660" y="4703"/>
                    </a:lnTo>
                    <a:lnTo>
                      <a:pt x="39092" y="20505"/>
                    </a:lnTo>
                    <a:lnTo>
                      <a:pt x="24233" y="34484"/>
                    </a:lnTo>
                    <a:lnTo>
                      <a:pt x="1239" y="82209"/>
                    </a:lnTo>
                    <a:lnTo>
                      <a:pt x="0" y="105972"/>
                    </a:lnTo>
                    <a:lnTo>
                      <a:pt x="8737" y="153765"/>
                    </a:lnTo>
                    <a:lnTo>
                      <a:pt x="23937" y="186334"/>
                    </a:lnTo>
                    <a:lnTo>
                      <a:pt x="42844" y="201382"/>
                    </a:lnTo>
                    <a:lnTo>
                      <a:pt x="66844" y="210800"/>
                    </a:lnTo>
                    <a:lnTo>
                      <a:pt x="93109" y="214986"/>
                    </a:lnTo>
                    <a:lnTo>
                      <a:pt x="114141" y="210607"/>
                    </a:lnTo>
                    <a:lnTo>
                      <a:pt x="142255" y="191868"/>
                    </a:lnTo>
                    <a:lnTo>
                      <a:pt x="199924" y="137915"/>
                    </a:lnTo>
                    <a:lnTo>
                      <a:pt x="221354" y="111058"/>
                    </a:lnTo>
                    <a:lnTo>
                      <a:pt x="226121" y="87988"/>
                    </a:lnTo>
                    <a:lnTo>
                      <a:pt x="223171" y="64476"/>
                    </a:lnTo>
                    <a:lnTo>
                      <a:pt x="214060" y="46227"/>
                    </a:lnTo>
                    <a:lnTo>
                      <a:pt x="199093" y="33438"/>
                    </a:lnTo>
                    <a:lnTo>
                      <a:pt x="177175" y="22780"/>
                    </a:lnTo>
                    <a:lnTo>
                      <a:pt x="161850" y="1829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2783193" y="2543092"/>
                <a:ext cx="114908" cy="442198"/>
              </a:xfrm>
              <a:custGeom>
                <a:avLst/>
                <a:gdLst/>
                <a:ahLst/>
                <a:cxnLst/>
                <a:rect l="0" t="0" r="0" b="0"/>
                <a:pathLst>
                  <a:path w="114908" h="442198">
                    <a:moveTo>
                      <a:pt x="51736" y="442197"/>
                    </a:moveTo>
                    <a:lnTo>
                      <a:pt x="46147" y="380105"/>
                    </a:lnTo>
                    <a:lnTo>
                      <a:pt x="34948" y="328720"/>
                    </a:lnTo>
                    <a:lnTo>
                      <a:pt x="28403" y="273509"/>
                    </a:lnTo>
                    <a:lnTo>
                      <a:pt x="16191" y="217543"/>
                    </a:lnTo>
                    <a:lnTo>
                      <a:pt x="3684" y="160258"/>
                    </a:lnTo>
                    <a:lnTo>
                      <a:pt x="0" y="96950"/>
                    </a:lnTo>
                    <a:lnTo>
                      <a:pt x="1836" y="68826"/>
                    </a:lnTo>
                    <a:lnTo>
                      <a:pt x="10451" y="44627"/>
                    </a:lnTo>
                    <a:lnTo>
                      <a:pt x="25198" y="28413"/>
                    </a:lnTo>
                    <a:lnTo>
                      <a:pt x="63262" y="8472"/>
                    </a:lnTo>
                    <a:lnTo>
                      <a:pt x="114907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740173" y="2764191"/>
                <a:ext cx="157928" cy="1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">
                    <a:moveTo>
                      <a:pt x="157927" y="0"/>
                    </a:moveTo>
                    <a:lnTo>
                      <a:pt x="99310" y="0"/>
                    </a:lnTo>
                    <a:lnTo>
                      <a:pt x="46306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279441" y="2750491"/>
                <a:ext cx="176671" cy="214292"/>
              </a:xfrm>
              <a:custGeom>
                <a:avLst/>
                <a:gdLst/>
                <a:ahLst/>
                <a:cxnLst/>
                <a:rect l="0" t="0" r="0" b="0"/>
                <a:pathLst>
                  <a:path w="176671" h="214292">
                    <a:moveTo>
                      <a:pt x="176670" y="55814"/>
                    </a:moveTo>
                    <a:lnTo>
                      <a:pt x="139583" y="21067"/>
                    </a:lnTo>
                    <a:lnTo>
                      <a:pt x="91717" y="170"/>
                    </a:lnTo>
                    <a:lnTo>
                      <a:pt x="81430" y="0"/>
                    </a:lnTo>
                    <a:lnTo>
                      <a:pt x="60641" y="6051"/>
                    </a:lnTo>
                    <a:lnTo>
                      <a:pt x="34796" y="22612"/>
                    </a:lnTo>
                    <a:lnTo>
                      <a:pt x="22758" y="38718"/>
                    </a:lnTo>
                    <a:lnTo>
                      <a:pt x="5498" y="83242"/>
                    </a:lnTo>
                    <a:lnTo>
                      <a:pt x="0" y="123342"/>
                    </a:lnTo>
                    <a:lnTo>
                      <a:pt x="3960" y="159270"/>
                    </a:lnTo>
                    <a:lnTo>
                      <a:pt x="12563" y="178224"/>
                    </a:lnTo>
                    <a:lnTo>
                      <a:pt x="25354" y="194446"/>
                    </a:lnTo>
                    <a:lnTo>
                      <a:pt x="42738" y="209455"/>
                    </a:lnTo>
                    <a:lnTo>
                      <a:pt x="53457" y="213223"/>
                    </a:lnTo>
                    <a:lnTo>
                      <a:pt x="77845" y="214291"/>
                    </a:lnTo>
                    <a:lnTo>
                      <a:pt x="112293" y="208315"/>
                    </a:lnTo>
                    <a:lnTo>
                      <a:pt x="153035" y="188579"/>
                    </a:lnTo>
                    <a:lnTo>
                      <a:pt x="176670" y="17162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3477167" y="2532564"/>
                <a:ext cx="235562" cy="370786"/>
              </a:xfrm>
              <a:custGeom>
                <a:avLst/>
                <a:gdLst/>
                <a:ahLst/>
                <a:cxnLst/>
                <a:rect l="0" t="0" r="0" b="0"/>
                <a:pathLst>
                  <a:path w="235562" h="370786">
                    <a:moveTo>
                      <a:pt x="0" y="0"/>
                    </a:moveTo>
                    <a:lnTo>
                      <a:pt x="8334" y="54144"/>
                    </a:lnTo>
                    <a:lnTo>
                      <a:pt x="15684" y="109091"/>
                    </a:lnTo>
                    <a:lnTo>
                      <a:pt x="31803" y="170690"/>
                    </a:lnTo>
                    <a:lnTo>
                      <a:pt x="45667" y="230638"/>
                    </a:lnTo>
                    <a:lnTo>
                      <a:pt x="52434" y="290400"/>
                    </a:lnTo>
                    <a:lnTo>
                      <a:pt x="60704" y="347265"/>
                    </a:lnTo>
                    <a:lnTo>
                      <a:pt x="61527" y="361361"/>
                    </a:lnTo>
                    <a:lnTo>
                      <a:pt x="59735" y="368419"/>
                    </a:lnTo>
                    <a:lnTo>
                      <a:pt x="56201" y="370785"/>
                    </a:lnTo>
                    <a:lnTo>
                      <a:pt x="51506" y="370022"/>
                    </a:lnTo>
                    <a:lnTo>
                      <a:pt x="47206" y="364835"/>
                    </a:lnTo>
                    <a:lnTo>
                      <a:pt x="39308" y="346592"/>
                    </a:lnTo>
                    <a:lnTo>
                      <a:pt x="33874" y="304425"/>
                    </a:lnTo>
                    <a:lnTo>
                      <a:pt x="37853" y="266065"/>
                    </a:lnTo>
                    <a:lnTo>
                      <a:pt x="52030" y="232472"/>
                    </a:lnTo>
                    <a:lnTo>
                      <a:pt x="60423" y="225171"/>
                    </a:lnTo>
                    <a:lnTo>
                      <a:pt x="82227" y="217059"/>
                    </a:lnTo>
                    <a:lnTo>
                      <a:pt x="104396" y="216574"/>
                    </a:lnTo>
                    <a:lnTo>
                      <a:pt x="147224" y="225794"/>
                    </a:lnTo>
                    <a:lnTo>
                      <a:pt x="188309" y="247286"/>
                    </a:lnTo>
                    <a:lnTo>
                      <a:pt x="204966" y="260423"/>
                    </a:lnTo>
                    <a:lnTo>
                      <a:pt x="221908" y="286562"/>
                    </a:lnTo>
                    <a:lnTo>
                      <a:pt x="234337" y="316534"/>
                    </a:lnTo>
                    <a:lnTo>
                      <a:pt x="235561" y="337214"/>
                    </a:lnTo>
                    <a:lnTo>
                      <a:pt x="231627" y="36849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732709" y="2741313"/>
                <a:ext cx="186657" cy="181368"/>
              </a:xfrm>
              <a:custGeom>
                <a:avLst/>
                <a:gdLst/>
                <a:ahLst/>
                <a:cxnLst/>
                <a:rect l="0" t="0" r="0" b="0"/>
                <a:pathLst>
                  <a:path w="186657" h="181368">
                    <a:moveTo>
                      <a:pt x="134013" y="86048"/>
                    </a:moveTo>
                    <a:lnTo>
                      <a:pt x="114885" y="33343"/>
                    </a:lnTo>
                    <a:lnTo>
                      <a:pt x="103675" y="17391"/>
                    </a:lnTo>
                    <a:lnTo>
                      <a:pt x="87774" y="5621"/>
                    </a:lnTo>
                    <a:lnTo>
                      <a:pt x="78621" y="845"/>
                    </a:lnTo>
                    <a:lnTo>
                      <a:pt x="69009" y="0"/>
                    </a:lnTo>
                    <a:lnTo>
                      <a:pt x="48970" y="5301"/>
                    </a:lnTo>
                    <a:lnTo>
                      <a:pt x="31486" y="18575"/>
                    </a:lnTo>
                    <a:lnTo>
                      <a:pt x="17085" y="36173"/>
                    </a:lnTo>
                    <a:lnTo>
                      <a:pt x="6786" y="55693"/>
                    </a:lnTo>
                    <a:lnTo>
                      <a:pt x="0" y="92002"/>
                    </a:lnTo>
                    <a:lnTo>
                      <a:pt x="3578" y="126807"/>
                    </a:lnTo>
                    <a:lnTo>
                      <a:pt x="12091" y="145498"/>
                    </a:lnTo>
                    <a:lnTo>
                      <a:pt x="36620" y="176560"/>
                    </a:lnTo>
                    <a:lnTo>
                      <a:pt x="44518" y="180315"/>
                    </a:lnTo>
                    <a:lnTo>
                      <a:pt x="62652" y="181367"/>
                    </a:lnTo>
                    <a:lnTo>
                      <a:pt x="79290" y="174816"/>
                    </a:lnTo>
                    <a:lnTo>
                      <a:pt x="94484" y="162935"/>
                    </a:lnTo>
                    <a:lnTo>
                      <a:pt x="115022" y="135346"/>
                    </a:lnTo>
                    <a:lnTo>
                      <a:pt x="124793" y="111078"/>
                    </a:lnTo>
                    <a:lnTo>
                      <a:pt x="129036" y="107414"/>
                    </a:lnTo>
                    <a:lnTo>
                      <a:pt x="133034" y="109651"/>
                    </a:lnTo>
                    <a:lnTo>
                      <a:pt x="153447" y="135684"/>
                    </a:lnTo>
                    <a:lnTo>
                      <a:pt x="186656" y="15974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940421" y="2739506"/>
                <a:ext cx="147401" cy="172085"/>
              </a:xfrm>
              <a:custGeom>
                <a:avLst/>
                <a:gdLst/>
                <a:ahLst/>
                <a:cxnLst/>
                <a:rect l="0" t="0" r="0" b="0"/>
                <a:pathLst>
                  <a:path w="147401" h="172085">
                    <a:moveTo>
                      <a:pt x="0" y="45742"/>
                    </a:moveTo>
                    <a:lnTo>
                      <a:pt x="5590" y="104358"/>
                    </a:lnTo>
                    <a:lnTo>
                      <a:pt x="15619" y="141938"/>
                    </a:lnTo>
                    <a:lnTo>
                      <a:pt x="2596" y="80571"/>
                    </a:lnTo>
                    <a:lnTo>
                      <a:pt x="3494" y="50693"/>
                    </a:lnTo>
                    <a:lnTo>
                      <a:pt x="11692" y="21816"/>
                    </a:lnTo>
                    <a:lnTo>
                      <a:pt x="19493" y="12244"/>
                    </a:lnTo>
                    <a:lnTo>
                      <a:pt x="40639" y="1608"/>
                    </a:lnTo>
                    <a:lnTo>
                      <a:pt x="65636" y="0"/>
                    </a:lnTo>
                    <a:lnTo>
                      <a:pt x="90003" y="4355"/>
                    </a:lnTo>
                    <a:lnTo>
                      <a:pt x="108632" y="14090"/>
                    </a:lnTo>
                    <a:lnTo>
                      <a:pt x="121590" y="29334"/>
                    </a:lnTo>
                    <a:lnTo>
                      <a:pt x="139442" y="67717"/>
                    </a:lnTo>
                    <a:lnTo>
                      <a:pt x="146352" y="131015"/>
                    </a:lnTo>
                    <a:lnTo>
                      <a:pt x="147400" y="1720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4087821" y="291159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4098349" y="2740106"/>
                <a:ext cx="277243" cy="307054"/>
              </a:xfrm>
              <a:custGeom>
                <a:avLst/>
                <a:gdLst/>
                <a:ahLst/>
                <a:cxnLst/>
                <a:rect l="0" t="0" r="0" b="0"/>
                <a:pathLst>
                  <a:path w="277243" h="307054">
                    <a:moveTo>
                      <a:pt x="178984" y="87255"/>
                    </a:moveTo>
                    <a:lnTo>
                      <a:pt x="190163" y="76077"/>
                    </a:lnTo>
                    <a:lnTo>
                      <a:pt x="195651" y="58111"/>
                    </a:lnTo>
                    <a:lnTo>
                      <a:pt x="197114" y="46769"/>
                    </a:lnTo>
                    <a:lnTo>
                      <a:pt x="192501" y="27927"/>
                    </a:lnTo>
                    <a:lnTo>
                      <a:pt x="187996" y="19627"/>
                    </a:lnTo>
                    <a:lnTo>
                      <a:pt x="173630" y="7286"/>
                    </a:lnTo>
                    <a:lnTo>
                      <a:pt x="164886" y="2357"/>
                    </a:lnTo>
                    <a:lnTo>
                      <a:pt x="142693" y="0"/>
                    </a:lnTo>
                    <a:lnTo>
                      <a:pt x="118401" y="4022"/>
                    </a:lnTo>
                    <a:lnTo>
                      <a:pt x="86164" y="19440"/>
                    </a:lnTo>
                    <a:lnTo>
                      <a:pt x="69101" y="32159"/>
                    </a:lnTo>
                    <a:lnTo>
                      <a:pt x="56838" y="51850"/>
                    </a:lnTo>
                    <a:lnTo>
                      <a:pt x="49828" y="75029"/>
                    </a:lnTo>
                    <a:lnTo>
                      <a:pt x="50612" y="97029"/>
                    </a:lnTo>
                    <a:lnTo>
                      <a:pt x="63219" y="129146"/>
                    </a:lnTo>
                    <a:lnTo>
                      <a:pt x="78400" y="144088"/>
                    </a:lnTo>
                    <a:lnTo>
                      <a:pt x="98016" y="153459"/>
                    </a:lnTo>
                    <a:lnTo>
                      <a:pt x="134196" y="157564"/>
                    </a:lnTo>
                    <a:lnTo>
                      <a:pt x="156739" y="154379"/>
                    </a:lnTo>
                    <a:lnTo>
                      <a:pt x="175337" y="145944"/>
                    </a:lnTo>
                    <a:lnTo>
                      <a:pt x="183572" y="140419"/>
                    </a:lnTo>
                    <a:lnTo>
                      <a:pt x="195841" y="124922"/>
                    </a:lnTo>
                    <a:lnTo>
                      <a:pt x="218839" y="91966"/>
                    </a:lnTo>
                    <a:lnTo>
                      <a:pt x="224272" y="92736"/>
                    </a:lnTo>
                    <a:lnTo>
                      <a:pt x="229063" y="99098"/>
                    </a:lnTo>
                    <a:lnTo>
                      <a:pt x="248837" y="151769"/>
                    </a:lnTo>
                    <a:lnTo>
                      <a:pt x="263146" y="204027"/>
                    </a:lnTo>
                    <a:lnTo>
                      <a:pt x="277237" y="253821"/>
                    </a:lnTo>
                    <a:lnTo>
                      <a:pt x="277242" y="263810"/>
                    </a:lnTo>
                    <a:lnTo>
                      <a:pt x="271007" y="281148"/>
                    </a:lnTo>
                    <a:lnTo>
                      <a:pt x="254199" y="293533"/>
                    </a:lnTo>
                    <a:lnTo>
                      <a:pt x="229960" y="301767"/>
                    </a:lnTo>
                    <a:lnTo>
                      <a:pt x="169860" y="307053"/>
                    </a:lnTo>
                    <a:lnTo>
                      <a:pt x="112581" y="302508"/>
                    </a:lnTo>
                    <a:lnTo>
                      <a:pt x="56207" y="298750"/>
                    </a:lnTo>
                    <a:lnTo>
                      <a:pt x="0" y="2978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4377108" y="2716752"/>
                <a:ext cx="195024" cy="279067"/>
              </a:xfrm>
              <a:custGeom>
                <a:avLst/>
                <a:gdLst/>
                <a:ahLst/>
                <a:cxnLst/>
                <a:rect l="0" t="0" r="0" b="0"/>
                <a:pathLst>
                  <a:path w="195024" h="279067">
                    <a:moveTo>
                      <a:pt x="26567" y="100081"/>
                    </a:moveTo>
                    <a:lnTo>
                      <a:pt x="75498" y="100081"/>
                    </a:lnTo>
                    <a:lnTo>
                      <a:pt x="134629" y="100081"/>
                    </a:lnTo>
                    <a:lnTo>
                      <a:pt x="156873" y="93842"/>
                    </a:lnTo>
                    <a:lnTo>
                      <a:pt x="166080" y="88903"/>
                    </a:lnTo>
                    <a:lnTo>
                      <a:pt x="179430" y="74056"/>
                    </a:lnTo>
                    <a:lnTo>
                      <a:pt x="184628" y="65184"/>
                    </a:lnTo>
                    <a:lnTo>
                      <a:pt x="187284" y="45967"/>
                    </a:lnTo>
                    <a:lnTo>
                      <a:pt x="186354" y="35929"/>
                    </a:lnTo>
                    <a:lnTo>
                      <a:pt x="175962" y="18537"/>
                    </a:lnTo>
                    <a:lnTo>
                      <a:pt x="168278" y="10623"/>
                    </a:lnTo>
                    <a:lnTo>
                      <a:pt x="144142" y="1830"/>
                    </a:lnTo>
                    <a:lnTo>
                      <a:pt x="100789" y="0"/>
                    </a:lnTo>
                    <a:lnTo>
                      <a:pt x="74762" y="5298"/>
                    </a:lnTo>
                    <a:lnTo>
                      <a:pt x="55397" y="15451"/>
                    </a:lnTo>
                    <a:lnTo>
                      <a:pt x="23900" y="49439"/>
                    </a:lnTo>
                    <a:lnTo>
                      <a:pt x="9394" y="69385"/>
                    </a:lnTo>
                    <a:lnTo>
                      <a:pt x="1387" y="96187"/>
                    </a:lnTo>
                    <a:lnTo>
                      <a:pt x="0" y="141041"/>
                    </a:lnTo>
                    <a:lnTo>
                      <a:pt x="5401" y="168588"/>
                    </a:lnTo>
                    <a:lnTo>
                      <a:pt x="21595" y="202658"/>
                    </a:lnTo>
                    <a:lnTo>
                      <a:pt x="42382" y="228090"/>
                    </a:lnTo>
                    <a:lnTo>
                      <a:pt x="96024" y="264785"/>
                    </a:lnTo>
                    <a:lnTo>
                      <a:pt x="136185" y="274834"/>
                    </a:lnTo>
                    <a:lnTo>
                      <a:pt x="195023" y="27906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6" name="Group 25"/>
            <p:cNvGrpSpPr/>
            <p:nvPr/>
          </p:nvGrpSpPr>
          <p:grpSpPr>
            <a:xfrm>
              <a:off x="4993995" y="2688846"/>
              <a:ext cx="200042" cy="105286"/>
              <a:chOff x="4993995" y="2688846"/>
              <a:chExt cx="200042" cy="105286"/>
            </a:xfrm>
          </p:grpSpPr>
          <p:sp>
            <p:nvSpPr>
              <p:cNvPr id="24" name="Freeform 23"/>
              <p:cNvSpPr/>
              <p:nvPr/>
            </p:nvSpPr>
            <p:spPr>
              <a:xfrm>
                <a:off x="5036109" y="2688846"/>
                <a:ext cx="147400" cy="10096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0096">
                    <a:moveTo>
                      <a:pt x="147399" y="0"/>
                    </a:moveTo>
                    <a:lnTo>
                      <a:pt x="109921" y="8333"/>
                    </a:lnTo>
                    <a:lnTo>
                      <a:pt x="58497" y="10095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993995" y="2775305"/>
                <a:ext cx="200042" cy="18827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18827">
                    <a:moveTo>
                      <a:pt x="200041" y="18826"/>
                    </a:moveTo>
                    <a:lnTo>
                      <a:pt x="162563" y="10493"/>
                    </a:lnTo>
                    <a:lnTo>
                      <a:pt x="111140" y="3142"/>
                    </a:lnTo>
                    <a:lnTo>
                      <a:pt x="57092" y="0"/>
                    </a:lnTo>
                    <a:lnTo>
                      <a:pt x="0" y="82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1" name="Group 60"/>
            <p:cNvGrpSpPr/>
            <p:nvPr/>
          </p:nvGrpSpPr>
          <p:grpSpPr>
            <a:xfrm>
              <a:off x="5353806" y="2295009"/>
              <a:ext cx="3274364" cy="949150"/>
              <a:chOff x="5353806" y="2295009"/>
              <a:chExt cx="3274364" cy="949150"/>
            </a:xfrm>
          </p:grpSpPr>
          <p:sp>
            <p:nvSpPr>
              <p:cNvPr id="27" name="Freeform 26"/>
              <p:cNvSpPr/>
              <p:nvPr/>
            </p:nvSpPr>
            <p:spPr>
              <a:xfrm>
                <a:off x="5357748" y="2391267"/>
                <a:ext cx="196101" cy="233246"/>
              </a:xfrm>
              <a:custGeom>
                <a:avLst/>
                <a:gdLst/>
                <a:ahLst/>
                <a:cxnLst/>
                <a:rect l="0" t="0" r="0" b="0"/>
                <a:pathLst>
                  <a:path w="196101" h="233246">
                    <a:moveTo>
                      <a:pt x="153986" y="115897"/>
                    </a:moveTo>
                    <a:lnTo>
                      <a:pt x="134858" y="54786"/>
                    </a:lnTo>
                    <a:lnTo>
                      <a:pt x="110867" y="14138"/>
                    </a:lnTo>
                    <a:lnTo>
                      <a:pt x="104183" y="5944"/>
                    </a:lnTo>
                    <a:lnTo>
                      <a:pt x="95047" y="1651"/>
                    </a:lnTo>
                    <a:lnTo>
                      <a:pt x="72419" y="0"/>
                    </a:lnTo>
                    <a:lnTo>
                      <a:pt x="53003" y="6285"/>
                    </a:lnTo>
                    <a:lnTo>
                      <a:pt x="36575" y="18048"/>
                    </a:lnTo>
                    <a:lnTo>
                      <a:pt x="21475" y="34974"/>
                    </a:lnTo>
                    <a:lnTo>
                      <a:pt x="13204" y="57314"/>
                    </a:lnTo>
                    <a:lnTo>
                      <a:pt x="223" y="117454"/>
                    </a:lnTo>
                    <a:lnTo>
                      <a:pt x="0" y="174523"/>
                    </a:lnTo>
                    <a:lnTo>
                      <a:pt x="5999" y="196935"/>
                    </a:lnTo>
                    <a:lnTo>
                      <a:pt x="16465" y="214695"/>
                    </a:lnTo>
                    <a:lnTo>
                      <a:pt x="32034" y="227268"/>
                    </a:lnTo>
                    <a:lnTo>
                      <a:pt x="41099" y="232258"/>
                    </a:lnTo>
                    <a:lnTo>
                      <a:pt x="49482" y="233245"/>
                    </a:lnTo>
                    <a:lnTo>
                      <a:pt x="65036" y="228103"/>
                    </a:lnTo>
                    <a:lnTo>
                      <a:pt x="86946" y="212054"/>
                    </a:lnTo>
                    <a:lnTo>
                      <a:pt x="102667" y="186892"/>
                    </a:lnTo>
                    <a:lnTo>
                      <a:pt x="125718" y="126188"/>
                    </a:lnTo>
                    <a:lnTo>
                      <a:pt x="128122" y="125097"/>
                    </a:lnTo>
                    <a:lnTo>
                      <a:pt x="137885" y="169289"/>
                    </a:lnTo>
                    <a:lnTo>
                      <a:pt x="150339" y="186810"/>
                    </a:lnTo>
                    <a:lnTo>
                      <a:pt x="166403" y="200056"/>
                    </a:lnTo>
                    <a:lnTo>
                      <a:pt x="196100" y="21065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5574905" y="2461703"/>
                <a:ext cx="231628" cy="123903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123903">
                    <a:moveTo>
                      <a:pt x="0" y="77046"/>
                    </a:moveTo>
                    <a:lnTo>
                      <a:pt x="15618" y="123902"/>
                    </a:lnTo>
                    <a:lnTo>
                      <a:pt x="12557" y="110037"/>
                    </a:lnTo>
                    <a:lnTo>
                      <a:pt x="10795" y="50816"/>
                    </a:lnTo>
                    <a:lnTo>
                      <a:pt x="16886" y="29904"/>
                    </a:lnTo>
                    <a:lnTo>
                      <a:pt x="21786" y="21051"/>
                    </a:lnTo>
                    <a:lnTo>
                      <a:pt x="28562" y="16320"/>
                    </a:lnTo>
                    <a:lnTo>
                      <a:pt x="36589" y="14335"/>
                    </a:lnTo>
                    <a:lnTo>
                      <a:pt x="45450" y="14182"/>
                    </a:lnTo>
                    <a:lnTo>
                      <a:pt x="74688" y="25145"/>
                    </a:lnTo>
                    <a:lnTo>
                      <a:pt x="88957" y="39941"/>
                    </a:lnTo>
                    <a:lnTo>
                      <a:pt x="94399" y="48800"/>
                    </a:lnTo>
                    <a:lnTo>
                      <a:pt x="98028" y="50027"/>
                    </a:lnTo>
                    <a:lnTo>
                      <a:pt x="100447" y="46165"/>
                    </a:lnTo>
                    <a:lnTo>
                      <a:pt x="102060" y="38911"/>
                    </a:lnTo>
                    <a:lnTo>
                      <a:pt x="115508" y="17524"/>
                    </a:lnTo>
                    <a:lnTo>
                      <a:pt x="139900" y="1958"/>
                    </a:lnTo>
                    <a:lnTo>
                      <a:pt x="159274" y="0"/>
                    </a:lnTo>
                    <a:lnTo>
                      <a:pt x="178413" y="4199"/>
                    </a:lnTo>
                    <a:lnTo>
                      <a:pt x="194718" y="13864"/>
                    </a:lnTo>
                    <a:lnTo>
                      <a:pt x="206644" y="29078"/>
                    </a:lnTo>
                    <a:lnTo>
                      <a:pt x="223832" y="67441"/>
                    </a:lnTo>
                    <a:lnTo>
                      <a:pt x="231627" y="11916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851872" y="2464501"/>
                <a:ext cx="144753" cy="133287"/>
              </a:xfrm>
              <a:custGeom>
                <a:avLst/>
                <a:gdLst/>
                <a:ahLst/>
                <a:cxnLst/>
                <a:rect l="0" t="0" r="0" b="0"/>
                <a:pathLst>
                  <a:path w="144753" h="133287">
                    <a:moveTo>
                      <a:pt x="91530" y="21606"/>
                    </a:moveTo>
                    <a:lnTo>
                      <a:pt x="80352" y="4838"/>
                    </a:lnTo>
                    <a:lnTo>
                      <a:pt x="73550" y="1069"/>
                    </a:lnTo>
                    <a:lnTo>
                      <a:pt x="56633" y="0"/>
                    </a:lnTo>
                    <a:lnTo>
                      <a:pt x="27378" y="11565"/>
                    </a:lnTo>
                    <a:lnTo>
                      <a:pt x="13105" y="26502"/>
                    </a:lnTo>
                    <a:lnTo>
                      <a:pt x="4032" y="46009"/>
                    </a:lnTo>
                    <a:lnTo>
                      <a:pt x="0" y="70276"/>
                    </a:lnTo>
                    <a:lnTo>
                      <a:pt x="4447" y="90420"/>
                    </a:lnTo>
                    <a:lnTo>
                      <a:pt x="26366" y="122417"/>
                    </a:lnTo>
                    <a:lnTo>
                      <a:pt x="45800" y="130751"/>
                    </a:lnTo>
                    <a:lnTo>
                      <a:pt x="68866" y="133286"/>
                    </a:lnTo>
                    <a:lnTo>
                      <a:pt x="90816" y="130513"/>
                    </a:lnTo>
                    <a:lnTo>
                      <a:pt x="109150" y="122262"/>
                    </a:lnTo>
                    <a:lnTo>
                      <a:pt x="139984" y="97901"/>
                    </a:lnTo>
                    <a:lnTo>
                      <a:pt x="143720" y="88847"/>
                    </a:lnTo>
                    <a:lnTo>
                      <a:pt x="144752" y="66309"/>
                    </a:lnTo>
                    <a:lnTo>
                      <a:pt x="138755" y="32901"/>
                    </a:lnTo>
                    <a:lnTo>
                      <a:pt x="133542" y="24457"/>
                    </a:lnTo>
                    <a:lnTo>
                      <a:pt x="118391" y="11955"/>
                    </a:lnTo>
                    <a:lnTo>
                      <a:pt x="91530" y="54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061411" y="2486107"/>
                <a:ext cx="109580" cy="116927"/>
              </a:xfrm>
              <a:custGeom>
                <a:avLst/>
                <a:gdLst/>
                <a:ahLst/>
                <a:cxnLst/>
                <a:rect l="0" t="0" r="0" b="0"/>
                <a:pathLst>
                  <a:path w="109580" h="116927">
                    <a:moveTo>
                      <a:pt x="8333" y="0"/>
                    </a:moveTo>
                    <a:lnTo>
                      <a:pt x="0" y="37478"/>
                    </a:lnTo>
                    <a:lnTo>
                      <a:pt x="1575" y="75445"/>
                    </a:lnTo>
                    <a:lnTo>
                      <a:pt x="3828" y="88901"/>
                    </a:lnTo>
                    <a:lnTo>
                      <a:pt x="8839" y="99042"/>
                    </a:lnTo>
                    <a:lnTo>
                      <a:pt x="23766" y="113428"/>
                    </a:lnTo>
                    <a:lnTo>
                      <a:pt x="32660" y="116563"/>
                    </a:lnTo>
                    <a:lnTo>
                      <a:pt x="51901" y="116926"/>
                    </a:lnTo>
                    <a:lnTo>
                      <a:pt x="69031" y="110069"/>
                    </a:lnTo>
                    <a:lnTo>
                      <a:pt x="99092" y="86603"/>
                    </a:lnTo>
                    <a:lnTo>
                      <a:pt x="107162" y="66956"/>
                    </a:lnTo>
                    <a:lnTo>
                      <a:pt x="109579" y="43796"/>
                    </a:lnTo>
                    <a:lnTo>
                      <a:pt x="106753" y="21804"/>
                    </a:lnTo>
                    <a:lnTo>
                      <a:pt x="101598" y="9691"/>
                    </a:lnTo>
                    <a:lnTo>
                      <a:pt x="9256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6227672" y="2484947"/>
                <a:ext cx="126343" cy="116974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16974">
                    <a:moveTo>
                      <a:pt x="0" y="22217"/>
                    </a:moveTo>
                    <a:lnTo>
                      <a:pt x="17958" y="76092"/>
                    </a:lnTo>
                    <a:lnTo>
                      <a:pt x="24749" y="96464"/>
                    </a:lnTo>
                    <a:lnTo>
                      <a:pt x="24688" y="99791"/>
                    </a:lnTo>
                    <a:lnTo>
                      <a:pt x="22307" y="98499"/>
                    </a:lnTo>
                    <a:lnTo>
                      <a:pt x="18381" y="94129"/>
                    </a:lnTo>
                    <a:lnTo>
                      <a:pt x="14018" y="76794"/>
                    </a:lnTo>
                    <a:lnTo>
                      <a:pt x="11218" y="27538"/>
                    </a:lnTo>
                    <a:lnTo>
                      <a:pt x="14497" y="17576"/>
                    </a:lnTo>
                    <a:lnTo>
                      <a:pt x="27500" y="3386"/>
                    </a:lnTo>
                    <a:lnTo>
                      <a:pt x="35881" y="304"/>
                    </a:lnTo>
                    <a:lnTo>
                      <a:pt x="54551" y="0"/>
                    </a:lnTo>
                    <a:lnTo>
                      <a:pt x="71428" y="6883"/>
                    </a:lnTo>
                    <a:lnTo>
                      <a:pt x="79204" y="11994"/>
                    </a:lnTo>
                    <a:lnTo>
                      <a:pt x="90964" y="27032"/>
                    </a:lnTo>
                    <a:lnTo>
                      <a:pt x="115480" y="85810"/>
                    </a:lnTo>
                    <a:lnTo>
                      <a:pt x="126342" y="11697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385599" y="2296594"/>
                <a:ext cx="31587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63213">
                    <a:moveTo>
                      <a:pt x="0" y="0"/>
                    </a:moveTo>
                    <a:lnTo>
                      <a:pt x="3120" y="54144"/>
                    </a:lnTo>
                    <a:lnTo>
                      <a:pt x="9066" y="109091"/>
                    </a:lnTo>
                    <a:lnTo>
                      <a:pt x="11410" y="163835"/>
                    </a:lnTo>
                    <a:lnTo>
                      <a:pt x="25145" y="220490"/>
                    </a:lnTo>
                    <a:lnTo>
                      <a:pt x="31586" y="2632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6311900" y="2412407"/>
                <a:ext cx="147400" cy="14655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4655">
                    <a:moveTo>
                      <a:pt x="147399" y="0"/>
                    </a:moveTo>
                    <a:lnTo>
                      <a:pt x="97847" y="14654"/>
                    </a:lnTo>
                    <a:lnTo>
                      <a:pt x="39951" y="12557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6747864" y="2465050"/>
                <a:ext cx="153653" cy="139936"/>
              </a:xfrm>
              <a:custGeom>
                <a:avLst/>
                <a:gdLst/>
                <a:ahLst/>
                <a:cxnLst/>
                <a:rect l="0" t="0" r="0" b="0"/>
                <a:pathLst>
                  <a:path w="153653" h="139936">
                    <a:moveTo>
                      <a:pt x="100989" y="31585"/>
                    </a:moveTo>
                    <a:lnTo>
                      <a:pt x="83008" y="15944"/>
                    </a:lnTo>
                    <a:lnTo>
                      <a:pt x="66092" y="7866"/>
                    </a:lnTo>
                    <a:lnTo>
                      <a:pt x="56667" y="7584"/>
                    </a:lnTo>
                    <a:lnTo>
                      <a:pt x="36837" y="13509"/>
                    </a:lnTo>
                    <a:lnTo>
                      <a:pt x="11531" y="29999"/>
                    </a:lnTo>
                    <a:lnTo>
                      <a:pt x="2739" y="49208"/>
                    </a:lnTo>
                    <a:lnTo>
                      <a:pt x="0" y="72173"/>
                    </a:lnTo>
                    <a:lnTo>
                      <a:pt x="2683" y="94078"/>
                    </a:lnTo>
                    <a:lnTo>
                      <a:pt x="10894" y="112392"/>
                    </a:lnTo>
                    <a:lnTo>
                      <a:pt x="16359" y="120552"/>
                    </a:lnTo>
                    <a:lnTo>
                      <a:pt x="34910" y="132737"/>
                    </a:lnTo>
                    <a:lnTo>
                      <a:pt x="46408" y="137624"/>
                    </a:lnTo>
                    <a:lnTo>
                      <a:pt x="71661" y="139935"/>
                    </a:lnTo>
                    <a:lnTo>
                      <a:pt x="97313" y="135893"/>
                    </a:lnTo>
                    <a:lnTo>
                      <a:pt x="120412" y="126297"/>
                    </a:lnTo>
                    <a:lnTo>
                      <a:pt x="147559" y="102152"/>
                    </a:lnTo>
                    <a:lnTo>
                      <a:pt x="151922" y="90328"/>
                    </a:lnTo>
                    <a:lnTo>
                      <a:pt x="153652" y="61593"/>
                    </a:lnTo>
                    <a:lnTo>
                      <a:pt x="142459" y="23709"/>
                    </a:lnTo>
                    <a:lnTo>
                      <a:pt x="134484" y="15806"/>
                    </a:lnTo>
                    <a:lnTo>
                      <a:pt x="9046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6935157" y="2295009"/>
                <a:ext cx="124267" cy="327969"/>
              </a:xfrm>
              <a:custGeom>
                <a:avLst/>
                <a:gdLst/>
                <a:ahLst/>
                <a:cxnLst/>
                <a:rect l="0" t="0" r="0" b="0"/>
                <a:pathLst>
                  <a:path w="124267" h="327969">
                    <a:moveTo>
                      <a:pt x="61095" y="327968"/>
                    </a:moveTo>
                    <a:lnTo>
                      <a:pt x="52762" y="290490"/>
                    </a:lnTo>
                    <a:lnTo>
                      <a:pt x="42451" y="233822"/>
                    </a:lnTo>
                    <a:lnTo>
                      <a:pt x="25856" y="175060"/>
                    </a:lnTo>
                    <a:lnTo>
                      <a:pt x="11934" y="121683"/>
                    </a:lnTo>
                    <a:lnTo>
                      <a:pt x="0" y="59731"/>
                    </a:lnTo>
                    <a:lnTo>
                      <a:pt x="4129" y="24272"/>
                    </a:lnTo>
                    <a:lnTo>
                      <a:pt x="9080" y="15540"/>
                    </a:lnTo>
                    <a:lnTo>
                      <a:pt x="23939" y="2718"/>
                    </a:lnTo>
                    <a:lnTo>
                      <a:pt x="32815" y="0"/>
                    </a:lnTo>
                    <a:lnTo>
                      <a:pt x="52035" y="101"/>
                    </a:lnTo>
                    <a:lnTo>
                      <a:pt x="100283" y="9723"/>
                    </a:lnTo>
                    <a:lnTo>
                      <a:pt x="124266" y="121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6922553" y="2465050"/>
                <a:ext cx="126343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29">
                    <a:moveTo>
                      <a:pt x="126342" y="10528"/>
                    </a:moveTo>
                    <a:lnTo>
                      <a:pt x="83650" y="7409"/>
                    </a:lnTo>
                    <a:lnTo>
                      <a:pt x="26613" y="97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7378527" y="2450994"/>
                <a:ext cx="186265" cy="185343"/>
              </a:xfrm>
              <a:custGeom>
                <a:avLst/>
                <a:gdLst/>
                <a:ahLst/>
                <a:cxnLst/>
                <a:rect l="0" t="0" r="0" b="0"/>
                <a:pathLst>
                  <a:path w="186265" h="185343">
                    <a:moveTo>
                      <a:pt x="112565" y="45641"/>
                    </a:moveTo>
                    <a:lnTo>
                      <a:pt x="75478" y="10894"/>
                    </a:lnTo>
                    <a:lnTo>
                      <a:pt x="57478" y="1732"/>
                    </a:lnTo>
                    <a:lnTo>
                      <a:pt x="37779" y="0"/>
                    </a:lnTo>
                    <a:lnTo>
                      <a:pt x="27612" y="1176"/>
                    </a:lnTo>
                    <a:lnTo>
                      <a:pt x="19665" y="5469"/>
                    </a:lnTo>
                    <a:lnTo>
                      <a:pt x="7715" y="19598"/>
                    </a:lnTo>
                    <a:lnTo>
                      <a:pt x="0" y="52872"/>
                    </a:lnTo>
                    <a:lnTo>
                      <a:pt x="3303" y="92367"/>
                    </a:lnTo>
                    <a:lnTo>
                      <a:pt x="17280" y="133705"/>
                    </a:lnTo>
                    <a:lnTo>
                      <a:pt x="32781" y="155361"/>
                    </a:lnTo>
                    <a:lnTo>
                      <a:pt x="51369" y="171614"/>
                    </a:lnTo>
                    <a:lnTo>
                      <a:pt x="71329" y="182738"/>
                    </a:lnTo>
                    <a:lnTo>
                      <a:pt x="95017" y="185342"/>
                    </a:lnTo>
                    <a:lnTo>
                      <a:pt x="119974" y="181430"/>
                    </a:lnTo>
                    <a:lnTo>
                      <a:pt x="152584" y="166073"/>
                    </a:lnTo>
                    <a:lnTo>
                      <a:pt x="186264" y="1403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7554262" y="2296594"/>
                <a:ext cx="210572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210572" h="305327">
                    <a:moveTo>
                      <a:pt x="0" y="0"/>
                    </a:moveTo>
                    <a:lnTo>
                      <a:pt x="5590" y="58617"/>
                    </a:lnTo>
                    <a:lnTo>
                      <a:pt x="17959" y="111621"/>
                    </a:lnTo>
                    <a:lnTo>
                      <a:pt x="35149" y="173493"/>
                    </a:lnTo>
                    <a:lnTo>
                      <a:pt x="49144" y="228419"/>
                    </a:lnTo>
                    <a:lnTo>
                      <a:pt x="63173" y="281209"/>
                    </a:lnTo>
                    <a:lnTo>
                      <a:pt x="66682" y="292758"/>
                    </a:lnTo>
                    <a:lnTo>
                      <a:pt x="66682" y="298117"/>
                    </a:lnTo>
                    <a:lnTo>
                      <a:pt x="64341" y="299350"/>
                    </a:lnTo>
                    <a:lnTo>
                      <a:pt x="60442" y="297833"/>
                    </a:lnTo>
                    <a:lnTo>
                      <a:pt x="57842" y="292142"/>
                    </a:lnTo>
                    <a:lnTo>
                      <a:pt x="53327" y="236447"/>
                    </a:lnTo>
                    <a:lnTo>
                      <a:pt x="59186" y="212712"/>
                    </a:lnTo>
                    <a:lnTo>
                      <a:pt x="64024" y="201470"/>
                    </a:lnTo>
                    <a:lnTo>
                      <a:pt x="71929" y="193974"/>
                    </a:lnTo>
                    <a:lnTo>
                      <a:pt x="93190" y="185647"/>
                    </a:lnTo>
                    <a:lnTo>
                      <a:pt x="115117" y="185065"/>
                    </a:lnTo>
                    <a:lnTo>
                      <a:pt x="135391" y="189876"/>
                    </a:lnTo>
                    <a:lnTo>
                      <a:pt x="152201" y="199813"/>
                    </a:lnTo>
                    <a:lnTo>
                      <a:pt x="174818" y="224150"/>
                    </a:lnTo>
                    <a:lnTo>
                      <a:pt x="202877" y="284537"/>
                    </a:lnTo>
                    <a:lnTo>
                      <a:pt x="210571" y="3053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7778741" y="2464290"/>
                <a:ext cx="196663" cy="150559"/>
              </a:xfrm>
              <a:custGeom>
                <a:avLst/>
                <a:gdLst/>
                <a:ahLst/>
                <a:cxnLst/>
                <a:rect l="0" t="0" r="0" b="0"/>
                <a:pathLst>
                  <a:path w="196663" h="150559">
                    <a:moveTo>
                      <a:pt x="133490" y="63931"/>
                    </a:moveTo>
                    <a:lnTo>
                      <a:pt x="123916" y="39884"/>
                    </a:lnTo>
                    <a:lnTo>
                      <a:pt x="94087" y="4338"/>
                    </a:lnTo>
                    <a:lnTo>
                      <a:pt x="84995" y="805"/>
                    </a:lnTo>
                    <a:lnTo>
                      <a:pt x="62414" y="0"/>
                    </a:lnTo>
                    <a:lnTo>
                      <a:pt x="28983" y="6124"/>
                    </a:lnTo>
                    <a:lnTo>
                      <a:pt x="20534" y="11355"/>
                    </a:lnTo>
                    <a:lnTo>
                      <a:pt x="8029" y="26526"/>
                    </a:lnTo>
                    <a:lnTo>
                      <a:pt x="0" y="60387"/>
                    </a:lnTo>
                    <a:lnTo>
                      <a:pt x="5693" y="105345"/>
                    </a:lnTo>
                    <a:lnTo>
                      <a:pt x="11571" y="126790"/>
                    </a:lnTo>
                    <a:lnTo>
                      <a:pt x="17116" y="135083"/>
                    </a:lnTo>
                    <a:lnTo>
                      <a:pt x="32635" y="147417"/>
                    </a:lnTo>
                    <a:lnTo>
                      <a:pt x="51231" y="150558"/>
                    </a:lnTo>
                    <a:lnTo>
                      <a:pt x="61103" y="149758"/>
                    </a:lnTo>
                    <a:lnTo>
                      <a:pt x="78311" y="142631"/>
                    </a:lnTo>
                    <a:lnTo>
                      <a:pt x="86176" y="137454"/>
                    </a:lnTo>
                    <a:lnTo>
                      <a:pt x="98034" y="122344"/>
                    </a:lnTo>
                    <a:lnTo>
                      <a:pt x="115178" y="84048"/>
                    </a:lnTo>
                    <a:lnTo>
                      <a:pt x="120113" y="79682"/>
                    </a:lnTo>
                    <a:lnTo>
                      <a:pt x="125742" y="79111"/>
                    </a:lnTo>
                    <a:lnTo>
                      <a:pt x="131835" y="81070"/>
                    </a:lnTo>
                    <a:lnTo>
                      <a:pt x="141723" y="92605"/>
                    </a:lnTo>
                    <a:lnTo>
                      <a:pt x="163193" y="123017"/>
                    </a:lnTo>
                    <a:lnTo>
                      <a:pt x="196662" y="14815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8002037" y="2462185"/>
                <a:ext cx="180065" cy="166267"/>
              </a:xfrm>
              <a:custGeom>
                <a:avLst/>
                <a:gdLst/>
                <a:ahLst/>
                <a:cxnLst/>
                <a:rect l="0" t="0" r="0" b="0"/>
                <a:pathLst>
                  <a:path w="180065" h="166267">
                    <a:moveTo>
                      <a:pt x="15479" y="44979"/>
                    </a:moveTo>
                    <a:lnTo>
                      <a:pt x="9414" y="77431"/>
                    </a:lnTo>
                    <a:lnTo>
                      <a:pt x="23198" y="139811"/>
                    </a:lnTo>
                    <a:lnTo>
                      <a:pt x="29828" y="160826"/>
                    </a:lnTo>
                    <a:lnTo>
                      <a:pt x="29725" y="165494"/>
                    </a:lnTo>
                    <a:lnTo>
                      <a:pt x="27316" y="166266"/>
                    </a:lnTo>
                    <a:lnTo>
                      <a:pt x="23370" y="164442"/>
                    </a:lnTo>
                    <a:lnTo>
                      <a:pt x="15867" y="153056"/>
                    </a:lnTo>
                    <a:lnTo>
                      <a:pt x="9802" y="135127"/>
                    </a:lnTo>
                    <a:lnTo>
                      <a:pt x="0" y="77575"/>
                    </a:lnTo>
                    <a:lnTo>
                      <a:pt x="1664" y="45278"/>
                    </a:lnTo>
                    <a:lnTo>
                      <a:pt x="9729" y="27175"/>
                    </a:lnTo>
                    <a:lnTo>
                      <a:pt x="15155" y="19071"/>
                    </a:lnTo>
                    <a:lnTo>
                      <a:pt x="33663" y="6948"/>
                    </a:lnTo>
                    <a:lnTo>
                      <a:pt x="56316" y="0"/>
                    </a:lnTo>
                    <a:lnTo>
                      <a:pt x="78082" y="812"/>
                    </a:lnTo>
                    <a:lnTo>
                      <a:pt x="96336" y="8191"/>
                    </a:lnTo>
                    <a:lnTo>
                      <a:pt x="140424" y="39831"/>
                    </a:lnTo>
                    <a:lnTo>
                      <a:pt x="175225" y="92028"/>
                    </a:lnTo>
                    <a:lnTo>
                      <a:pt x="180064" y="115412"/>
                    </a:lnTo>
                    <a:lnTo>
                      <a:pt x="179096" y="135164"/>
                    </a:lnTo>
                    <a:lnTo>
                      <a:pt x="173407" y="16079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8238615" y="2468328"/>
                <a:ext cx="193023" cy="273551"/>
              </a:xfrm>
              <a:custGeom>
                <a:avLst/>
                <a:gdLst/>
                <a:ahLst/>
                <a:cxnLst/>
                <a:rect l="0" t="0" r="0" b="0"/>
                <a:pathLst>
                  <a:path w="193023" h="273551">
                    <a:moveTo>
                      <a:pt x="136870" y="80950"/>
                    </a:moveTo>
                    <a:lnTo>
                      <a:pt x="136870" y="58593"/>
                    </a:lnTo>
                    <a:lnTo>
                      <a:pt x="125692" y="27922"/>
                    </a:lnTo>
                    <a:lnTo>
                      <a:pt x="110845" y="13318"/>
                    </a:lnTo>
                    <a:lnTo>
                      <a:pt x="91378" y="4098"/>
                    </a:lnTo>
                    <a:lnTo>
                      <a:pt x="67129" y="0"/>
                    </a:lnTo>
                    <a:lnTo>
                      <a:pt x="46993" y="4418"/>
                    </a:lnTo>
                    <a:lnTo>
                      <a:pt x="38348" y="8871"/>
                    </a:lnTo>
                    <a:lnTo>
                      <a:pt x="25622" y="26298"/>
                    </a:lnTo>
                    <a:lnTo>
                      <a:pt x="7921" y="70024"/>
                    </a:lnTo>
                    <a:lnTo>
                      <a:pt x="7621" y="79515"/>
                    </a:lnTo>
                    <a:lnTo>
                      <a:pt x="13526" y="96300"/>
                    </a:lnTo>
                    <a:lnTo>
                      <a:pt x="35593" y="118903"/>
                    </a:lnTo>
                    <a:lnTo>
                      <a:pt x="44786" y="122630"/>
                    </a:lnTo>
                    <a:lnTo>
                      <a:pt x="64358" y="123650"/>
                    </a:lnTo>
                    <a:lnTo>
                      <a:pt x="81636" y="117085"/>
                    </a:lnTo>
                    <a:lnTo>
                      <a:pt x="111792" y="93807"/>
                    </a:lnTo>
                    <a:lnTo>
                      <a:pt x="127620" y="67991"/>
                    </a:lnTo>
                    <a:lnTo>
                      <a:pt x="131874" y="65292"/>
                    </a:lnTo>
                    <a:lnTo>
                      <a:pt x="135879" y="67002"/>
                    </a:lnTo>
                    <a:lnTo>
                      <a:pt x="143449" y="78260"/>
                    </a:lnTo>
                    <a:lnTo>
                      <a:pt x="164908" y="141516"/>
                    </a:lnTo>
                    <a:lnTo>
                      <a:pt x="182489" y="196420"/>
                    </a:lnTo>
                    <a:lnTo>
                      <a:pt x="193021" y="228247"/>
                    </a:lnTo>
                    <a:lnTo>
                      <a:pt x="193022" y="237639"/>
                    </a:lnTo>
                    <a:lnTo>
                      <a:pt x="186783" y="254315"/>
                    </a:lnTo>
                    <a:lnTo>
                      <a:pt x="173091" y="266405"/>
                    </a:lnTo>
                    <a:lnTo>
                      <a:pt x="164527" y="271267"/>
                    </a:lnTo>
                    <a:lnTo>
                      <a:pt x="145653" y="273550"/>
                    </a:lnTo>
                    <a:lnTo>
                      <a:pt x="87291" y="262464"/>
                    </a:lnTo>
                    <a:lnTo>
                      <a:pt x="31989" y="245767"/>
                    </a:lnTo>
                    <a:lnTo>
                      <a:pt x="0" y="23887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8451764" y="2448386"/>
                <a:ext cx="163988" cy="164064"/>
              </a:xfrm>
              <a:custGeom>
                <a:avLst/>
                <a:gdLst/>
                <a:ahLst/>
                <a:cxnLst/>
                <a:rect l="0" t="0" r="0" b="0"/>
                <a:pathLst>
                  <a:path w="163988" h="164064">
                    <a:moveTo>
                      <a:pt x="7949" y="79835"/>
                    </a:moveTo>
                    <a:lnTo>
                      <a:pt x="48807" y="85900"/>
                    </a:lnTo>
                    <a:lnTo>
                      <a:pt x="103151" y="78260"/>
                    </a:lnTo>
                    <a:lnTo>
                      <a:pt x="153356" y="65486"/>
                    </a:lnTo>
                    <a:lnTo>
                      <a:pt x="159870" y="58570"/>
                    </a:lnTo>
                    <a:lnTo>
                      <a:pt x="163042" y="49281"/>
                    </a:lnTo>
                    <a:lnTo>
                      <a:pt x="163987" y="38408"/>
                    </a:lnTo>
                    <a:lnTo>
                      <a:pt x="161107" y="28820"/>
                    </a:lnTo>
                    <a:lnTo>
                      <a:pt x="148549" y="11928"/>
                    </a:lnTo>
                    <a:lnTo>
                      <a:pt x="128150" y="2861"/>
                    </a:lnTo>
                    <a:lnTo>
                      <a:pt x="104656" y="0"/>
                    </a:lnTo>
                    <a:lnTo>
                      <a:pt x="44731" y="10685"/>
                    </a:lnTo>
                    <a:lnTo>
                      <a:pt x="34811" y="16188"/>
                    </a:lnTo>
                    <a:lnTo>
                      <a:pt x="20668" y="31660"/>
                    </a:lnTo>
                    <a:lnTo>
                      <a:pt x="6129" y="60101"/>
                    </a:lnTo>
                    <a:lnTo>
                      <a:pt x="0" y="96345"/>
                    </a:lnTo>
                    <a:lnTo>
                      <a:pt x="4807" y="119928"/>
                    </a:lnTo>
                    <a:lnTo>
                      <a:pt x="9364" y="131130"/>
                    </a:lnTo>
                    <a:lnTo>
                      <a:pt x="23786" y="146696"/>
                    </a:lnTo>
                    <a:lnTo>
                      <a:pt x="32545" y="152485"/>
                    </a:lnTo>
                    <a:lnTo>
                      <a:pt x="67229" y="160632"/>
                    </a:lnTo>
                    <a:lnTo>
                      <a:pt x="102706" y="16406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5353806" y="2644034"/>
                <a:ext cx="3274364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3274364" h="84229">
                    <a:moveTo>
                      <a:pt x="3274363" y="84228"/>
                    </a:moveTo>
                    <a:lnTo>
                      <a:pt x="3212271" y="69574"/>
                    </a:lnTo>
                    <a:lnTo>
                      <a:pt x="3150359" y="60895"/>
                    </a:lnTo>
                    <a:lnTo>
                      <a:pt x="3095191" y="54273"/>
                    </a:lnTo>
                    <a:lnTo>
                      <a:pt x="3035204" y="45729"/>
                    </a:lnTo>
                    <a:lnTo>
                      <a:pt x="2985392" y="43185"/>
                    </a:lnTo>
                    <a:lnTo>
                      <a:pt x="2932419" y="42432"/>
                    </a:lnTo>
                    <a:lnTo>
                      <a:pt x="2876299" y="41038"/>
                    </a:lnTo>
                    <a:lnTo>
                      <a:pt x="2820997" y="33800"/>
                    </a:lnTo>
                    <a:lnTo>
                      <a:pt x="2765359" y="32023"/>
                    </a:lnTo>
                    <a:lnTo>
                      <a:pt x="2717745" y="31715"/>
                    </a:lnTo>
                    <a:lnTo>
                      <a:pt x="2666592" y="31624"/>
                    </a:lnTo>
                    <a:lnTo>
                      <a:pt x="2605312" y="31593"/>
                    </a:lnTo>
                    <a:lnTo>
                      <a:pt x="2548146" y="31587"/>
                    </a:lnTo>
                    <a:lnTo>
                      <a:pt x="2484975" y="38822"/>
                    </a:lnTo>
                    <a:lnTo>
                      <a:pt x="2431439" y="41464"/>
                    </a:lnTo>
                    <a:lnTo>
                      <a:pt x="2375805" y="47575"/>
                    </a:lnTo>
                    <a:lnTo>
                      <a:pt x="2312519" y="51642"/>
                    </a:lnTo>
                    <a:lnTo>
                      <a:pt x="2253745" y="55565"/>
                    </a:lnTo>
                    <a:lnTo>
                      <a:pt x="2197074" y="61669"/>
                    </a:lnTo>
                    <a:lnTo>
                      <a:pt x="2140820" y="61705"/>
                    </a:lnTo>
                    <a:lnTo>
                      <a:pt x="2084648" y="54779"/>
                    </a:lnTo>
                    <a:lnTo>
                      <a:pt x="2028492" y="53065"/>
                    </a:lnTo>
                    <a:lnTo>
                      <a:pt x="1972339" y="52726"/>
                    </a:lnTo>
                    <a:lnTo>
                      <a:pt x="1913068" y="52659"/>
                    </a:lnTo>
                    <a:lnTo>
                      <a:pt x="1850970" y="47057"/>
                    </a:lnTo>
                    <a:lnTo>
                      <a:pt x="1793643" y="43091"/>
                    </a:lnTo>
                    <a:lnTo>
                      <a:pt x="1737260" y="42307"/>
                    </a:lnTo>
                    <a:lnTo>
                      <a:pt x="1681062" y="42152"/>
                    </a:lnTo>
                    <a:lnTo>
                      <a:pt x="1624901" y="42122"/>
                    </a:lnTo>
                    <a:lnTo>
                      <a:pt x="1568747" y="42116"/>
                    </a:lnTo>
                    <a:lnTo>
                      <a:pt x="1512595" y="42115"/>
                    </a:lnTo>
                    <a:lnTo>
                      <a:pt x="1456443" y="34879"/>
                    </a:lnTo>
                    <a:lnTo>
                      <a:pt x="1400291" y="32236"/>
                    </a:lnTo>
                    <a:lnTo>
                      <a:pt x="1344138" y="31714"/>
                    </a:lnTo>
                    <a:lnTo>
                      <a:pt x="1287987" y="31611"/>
                    </a:lnTo>
                    <a:lnTo>
                      <a:pt x="1228716" y="31591"/>
                    </a:lnTo>
                    <a:lnTo>
                      <a:pt x="1166617" y="31587"/>
                    </a:lnTo>
                    <a:lnTo>
                      <a:pt x="1117885" y="31586"/>
                    </a:lnTo>
                    <a:lnTo>
                      <a:pt x="1066400" y="31586"/>
                    </a:lnTo>
                    <a:lnTo>
                      <a:pt x="1005007" y="31586"/>
                    </a:lnTo>
                    <a:lnTo>
                      <a:pt x="944701" y="31586"/>
                    </a:lnTo>
                    <a:lnTo>
                      <a:pt x="882399" y="31586"/>
                    </a:lnTo>
                    <a:lnTo>
                      <a:pt x="833630" y="31586"/>
                    </a:lnTo>
                    <a:lnTo>
                      <a:pt x="771984" y="31586"/>
                    </a:lnTo>
                    <a:lnTo>
                      <a:pt x="723056" y="31586"/>
                    </a:lnTo>
                    <a:lnTo>
                      <a:pt x="660889" y="31586"/>
                    </a:lnTo>
                    <a:lnTo>
                      <a:pt x="598220" y="31586"/>
                    </a:lnTo>
                    <a:lnTo>
                      <a:pt x="534970" y="23252"/>
                    </a:lnTo>
                    <a:lnTo>
                      <a:pt x="474821" y="21491"/>
                    </a:lnTo>
                    <a:lnTo>
                      <a:pt x="415020" y="21143"/>
                    </a:lnTo>
                    <a:lnTo>
                      <a:pt x="358147" y="21074"/>
                    </a:lnTo>
                    <a:lnTo>
                      <a:pt x="296263" y="21061"/>
                    </a:lnTo>
                    <a:lnTo>
                      <a:pt x="243355" y="13822"/>
                    </a:lnTo>
                    <a:lnTo>
                      <a:pt x="189057" y="11179"/>
                    </a:lnTo>
                    <a:lnTo>
                      <a:pt x="133271" y="5068"/>
                    </a:lnTo>
                    <a:lnTo>
                      <a:pt x="77191" y="1001"/>
                    </a:lnTo>
                    <a:lnTo>
                      <a:pt x="27293" y="198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5379663" y="2941027"/>
                <a:ext cx="238124" cy="215975"/>
              </a:xfrm>
              <a:custGeom>
                <a:avLst/>
                <a:gdLst/>
                <a:ahLst/>
                <a:cxnLst/>
                <a:rect l="0" t="0" r="0" b="0"/>
                <a:pathLst>
                  <a:path w="238124" h="215975">
                    <a:moveTo>
                      <a:pt x="153128" y="8334"/>
                    </a:moveTo>
                    <a:lnTo>
                      <a:pt x="115650" y="0"/>
                    </a:lnTo>
                    <a:lnTo>
                      <a:pt x="80802" y="1575"/>
                    </a:lnTo>
                    <a:lnTo>
                      <a:pt x="58982" y="7670"/>
                    </a:lnTo>
                    <a:lnTo>
                      <a:pt x="37586" y="18177"/>
                    </a:lnTo>
                    <a:lnTo>
                      <a:pt x="19498" y="36885"/>
                    </a:lnTo>
                    <a:lnTo>
                      <a:pt x="5999" y="60798"/>
                    </a:lnTo>
                    <a:lnTo>
                      <a:pt x="0" y="87023"/>
                    </a:lnTo>
                    <a:lnTo>
                      <a:pt x="2211" y="128095"/>
                    </a:lnTo>
                    <a:lnTo>
                      <a:pt x="15865" y="164311"/>
                    </a:lnTo>
                    <a:lnTo>
                      <a:pt x="34728" y="191680"/>
                    </a:lnTo>
                    <a:lnTo>
                      <a:pt x="60725" y="209018"/>
                    </a:lnTo>
                    <a:lnTo>
                      <a:pt x="96244" y="215974"/>
                    </a:lnTo>
                    <a:lnTo>
                      <a:pt x="141992" y="212446"/>
                    </a:lnTo>
                    <a:lnTo>
                      <a:pt x="181414" y="198403"/>
                    </a:lnTo>
                    <a:lnTo>
                      <a:pt x="209732" y="173835"/>
                    </a:lnTo>
                    <a:lnTo>
                      <a:pt x="232940" y="144329"/>
                    </a:lnTo>
                    <a:lnTo>
                      <a:pt x="238123" y="120639"/>
                    </a:lnTo>
                    <a:lnTo>
                      <a:pt x="231918" y="72891"/>
                    </a:lnTo>
                    <a:lnTo>
                      <a:pt x="217157" y="45919"/>
                    </a:lnTo>
                    <a:lnTo>
                      <a:pt x="197966" y="23110"/>
                    </a:lnTo>
                    <a:lnTo>
                      <a:pt x="181245" y="14901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5690718" y="2928304"/>
                <a:ext cx="126343" cy="165096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65096">
                    <a:moveTo>
                      <a:pt x="0" y="94756"/>
                    </a:moveTo>
                    <a:lnTo>
                      <a:pt x="34329" y="155629"/>
                    </a:lnTo>
                    <a:lnTo>
                      <a:pt x="40434" y="163414"/>
                    </a:lnTo>
                    <a:lnTo>
                      <a:pt x="43333" y="165095"/>
                    </a:lnTo>
                    <a:lnTo>
                      <a:pt x="44097" y="162706"/>
                    </a:lnTo>
                    <a:lnTo>
                      <a:pt x="27576" y="104332"/>
                    </a:lnTo>
                    <a:lnTo>
                      <a:pt x="22989" y="67828"/>
                    </a:lnTo>
                    <a:lnTo>
                      <a:pt x="27219" y="32965"/>
                    </a:lnTo>
                    <a:lnTo>
                      <a:pt x="32184" y="24316"/>
                    </a:lnTo>
                    <a:lnTo>
                      <a:pt x="47060" y="11587"/>
                    </a:lnTo>
                    <a:lnTo>
                      <a:pt x="68489" y="5150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5932874" y="2970417"/>
                <a:ext cx="10529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15815">
                    <a:moveTo>
                      <a:pt x="0" y="0"/>
                    </a:moveTo>
                    <a:lnTo>
                      <a:pt x="0" y="54145"/>
                    </a:lnTo>
                    <a:lnTo>
                      <a:pt x="3119" y="88963"/>
                    </a:lnTo>
                    <a:lnTo>
                      <a:pt x="10528" y="11581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5922345" y="2875661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10529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6017102" y="2985337"/>
                <a:ext cx="171869" cy="258822"/>
              </a:xfrm>
              <a:custGeom>
                <a:avLst/>
                <a:gdLst/>
                <a:ahLst/>
                <a:cxnLst/>
                <a:rect l="0" t="0" r="0" b="0"/>
                <a:pathLst>
                  <a:path w="171869" h="258822">
                    <a:moveTo>
                      <a:pt x="115813" y="27195"/>
                    </a:moveTo>
                    <a:lnTo>
                      <a:pt x="104635" y="10427"/>
                    </a:lnTo>
                    <a:lnTo>
                      <a:pt x="96663" y="5488"/>
                    </a:lnTo>
                    <a:lnTo>
                      <a:pt x="75327" y="0"/>
                    </a:lnTo>
                    <a:lnTo>
                      <a:pt x="42596" y="2499"/>
                    </a:lnTo>
                    <a:lnTo>
                      <a:pt x="24391" y="13879"/>
                    </a:lnTo>
                    <a:lnTo>
                      <a:pt x="16261" y="21827"/>
                    </a:lnTo>
                    <a:lnTo>
                      <a:pt x="12010" y="31805"/>
                    </a:lnTo>
                    <a:lnTo>
                      <a:pt x="10407" y="55370"/>
                    </a:lnTo>
                    <a:lnTo>
                      <a:pt x="21671" y="89355"/>
                    </a:lnTo>
                    <a:lnTo>
                      <a:pt x="29655" y="95541"/>
                    </a:lnTo>
                    <a:lnTo>
                      <a:pt x="51005" y="99295"/>
                    </a:lnTo>
                    <a:lnTo>
                      <a:pt x="69852" y="93944"/>
                    </a:lnTo>
                    <a:lnTo>
                      <a:pt x="101016" y="71445"/>
                    </a:lnTo>
                    <a:lnTo>
                      <a:pt x="107118" y="70733"/>
                    </a:lnTo>
                    <a:lnTo>
                      <a:pt x="112356" y="73768"/>
                    </a:lnTo>
                    <a:lnTo>
                      <a:pt x="134758" y="109444"/>
                    </a:lnTo>
                    <a:lnTo>
                      <a:pt x="157187" y="163804"/>
                    </a:lnTo>
                    <a:lnTo>
                      <a:pt x="171819" y="206127"/>
                    </a:lnTo>
                    <a:lnTo>
                      <a:pt x="171868" y="215504"/>
                    </a:lnTo>
                    <a:lnTo>
                      <a:pt x="165683" y="232160"/>
                    </a:lnTo>
                    <a:lnTo>
                      <a:pt x="152016" y="244243"/>
                    </a:lnTo>
                    <a:lnTo>
                      <a:pt x="133073" y="252342"/>
                    </a:lnTo>
                    <a:lnTo>
                      <a:pt x="79665" y="257541"/>
                    </a:lnTo>
                    <a:lnTo>
                      <a:pt x="36473" y="258442"/>
                    </a:lnTo>
                    <a:lnTo>
                      <a:pt x="0" y="25882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6259257" y="3012532"/>
                <a:ext cx="1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86">
                    <a:moveTo>
                      <a:pt x="0" y="0"/>
                    </a:moveTo>
                    <a:lnTo>
                      <a:pt x="0" y="58616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6248729" y="2928304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6343485" y="2989257"/>
                <a:ext cx="178986" cy="141162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141162">
                    <a:moveTo>
                      <a:pt x="0" y="12746"/>
                    </a:moveTo>
                    <a:lnTo>
                      <a:pt x="14655" y="71363"/>
                    </a:lnTo>
                    <a:lnTo>
                      <a:pt x="31667" y="127960"/>
                    </a:lnTo>
                    <a:lnTo>
                      <a:pt x="36301" y="141161"/>
                    </a:lnTo>
                    <a:lnTo>
                      <a:pt x="24918" y="87056"/>
                    </a:lnTo>
                    <a:lnTo>
                      <a:pt x="22773" y="60590"/>
                    </a:lnTo>
                    <a:lnTo>
                      <a:pt x="28059" y="36350"/>
                    </a:lnTo>
                    <a:lnTo>
                      <a:pt x="32744" y="24972"/>
                    </a:lnTo>
                    <a:lnTo>
                      <a:pt x="47308" y="9211"/>
                    </a:lnTo>
                    <a:lnTo>
                      <a:pt x="56105" y="3370"/>
                    </a:lnTo>
                    <a:lnTo>
                      <a:pt x="75239" y="0"/>
                    </a:lnTo>
                    <a:lnTo>
                      <a:pt x="85254" y="739"/>
                    </a:lnTo>
                    <a:lnTo>
                      <a:pt x="102622" y="7800"/>
                    </a:lnTo>
                    <a:lnTo>
                      <a:pt x="132835" y="31396"/>
                    </a:lnTo>
                    <a:lnTo>
                      <a:pt x="160163" y="66993"/>
                    </a:lnTo>
                    <a:lnTo>
                      <a:pt x="174920" y="101580"/>
                    </a:lnTo>
                    <a:lnTo>
                      <a:pt x="178985" y="11803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6572141" y="3009920"/>
                <a:ext cx="139842" cy="128287"/>
              </a:xfrm>
              <a:custGeom>
                <a:avLst/>
                <a:gdLst/>
                <a:ahLst/>
                <a:cxnLst/>
                <a:rect l="0" t="0" r="0" b="0"/>
                <a:pathLst>
                  <a:path w="139842" h="128287">
                    <a:moveTo>
                      <a:pt x="97727" y="44726"/>
                    </a:moveTo>
                    <a:lnTo>
                      <a:pt x="97727" y="22369"/>
                    </a:lnTo>
                    <a:lnTo>
                      <a:pt x="94218" y="14613"/>
                    </a:lnTo>
                    <a:lnTo>
                      <a:pt x="80959" y="2876"/>
                    </a:lnTo>
                    <a:lnTo>
                      <a:pt x="60249" y="0"/>
                    </a:lnTo>
                    <a:lnTo>
                      <a:pt x="37787" y="3790"/>
                    </a:lnTo>
                    <a:lnTo>
                      <a:pt x="20005" y="13274"/>
                    </a:lnTo>
                    <a:lnTo>
                      <a:pt x="7422" y="28407"/>
                    </a:lnTo>
                    <a:lnTo>
                      <a:pt x="2429" y="37356"/>
                    </a:lnTo>
                    <a:lnTo>
                      <a:pt x="0" y="59778"/>
                    </a:lnTo>
                    <a:lnTo>
                      <a:pt x="3990" y="84171"/>
                    </a:lnTo>
                    <a:lnTo>
                      <a:pt x="13562" y="106710"/>
                    </a:lnTo>
                    <a:lnTo>
                      <a:pt x="28735" y="122187"/>
                    </a:lnTo>
                    <a:lnTo>
                      <a:pt x="37695" y="127952"/>
                    </a:lnTo>
                    <a:lnTo>
                      <a:pt x="46007" y="128286"/>
                    </a:lnTo>
                    <a:lnTo>
                      <a:pt x="53889" y="124999"/>
                    </a:lnTo>
                    <a:lnTo>
                      <a:pt x="67715" y="111988"/>
                    </a:lnTo>
                    <a:lnTo>
                      <a:pt x="77760" y="94507"/>
                    </a:lnTo>
                    <a:lnTo>
                      <a:pt x="85334" y="55642"/>
                    </a:lnTo>
                    <a:lnTo>
                      <a:pt x="88986" y="70447"/>
                    </a:lnTo>
                    <a:lnTo>
                      <a:pt x="116435" y="104539"/>
                    </a:lnTo>
                    <a:lnTo>
                      <a:pt x="126709" y="112253"/>
                    </a:lnTo>
                    <a:lnTo>
                      <a:pt x="139841" y="11842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6733040" y="2844076"/>
                <a:ext cx="31586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05327">
                    <a:moveTo>
                      <a:pt x="0" y="0"/>
                    </a:moveTo>
                    <a:lnTo>
                      <a:pt x="0" y="58616"/>
                    </a:lnTo>
                    <a:lnTo>
                      <a:pt x="8333" y="121452"/>
                    </a:lnTo>
                    <a:lnTo>
                      <a:pt x="12997" y="170126"/>
                    </a:lnTo>
                    <a:lnTo>
                      <a:pt x="25054" y="233386"/>
                    </a:lnTo>
                    <a:lnTo>
                      <a:pt x="30725" y="292618"/>
                    </a:lnTo>
                    <a:lnTo>
                      <a:pt x="31585" y="30532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6978191" y="2991582"/>
                <a:ext cx="144404" cy="179310"/>
              </a:xfrm>
              <a:custGeom>
                <a:avLst/>
                <a:gdLst/>
                <a:ahLst/>
                <a:cxnLst/>
                <a:rect l="0" t="0" r="0" b="0"/>
                <a:pathLst>
                  <a:path w="144404" h="179310">
                    <a:moveTo>
                      <a:pt x="112818" y="84121"/>
                    </a:moveTo>
                    <a:lnTo>
                      <a:pt x="118407" y="67353"/>
                    </a:lnTo>
                    <a:lnTo>
                      <a:pt x="116293" y="34569"/>
                    </a:lnTo>
                    <a:lnTo>
                      <a:pt x="105004" y="14915"/>
                    </a:lnTo>
                    <a:lnTo>
                      <a:pt x="97080" y="6398"/>
                    </a:lnTo>
                    <a:lnTo>
                      <a:pt x="88288" y="1890"/>
                    </a:lnTo>
                    <a:lnTo>
                      <a:pt x="69161" y="0"/>
                    </a:lnTo>
                    <a:lnTo>
                      <a:pt x="60316" y="3474"/>
                    </a:lnTo>
                    <a:lnTo>
                      <a:pt x="44250" y="16692"/>
                    </a:lnTo>
                    <a:lnTo>
                      <a:pt x="16042" y="61010"/>
                    </a:lnTo>
                    <a:lnTo>
                      <a:pt x="3165" y="95210"/>
                    </a:lnTo>
                    <a:lnTo>
                      <a:pt x="0" y="133290"/>
                    </a:lnTo>
                    <a:lnTo>
                      <a:pt x="3405" y="156277"/>
                    </a:lnTo>
                    <a:lnTo>
                      <a:pt x="8291" y="164980"/>
                    </a:lnTo>
                    <a:lnTo>
                      <a:pt x="23077" y="177770"/>
                    </a:lnTo>
                    <a:lnTo>
                      <a:pt x="30764" y="179309"/>
                    </a:lnTo>
                    <a:lnTo>
                      <a:pt x="38228" y="177995"/>
                    </a:lnTo>
                    <a:lnTo>
                      <a:pt x="52761" y="170296"/>
                    </a:lnTo>
                    <a:lnTo>
                      <a:pt x="67018" y="159076"/>
                    </a:lnTo>
                    <a:lnTo>
                      <a:pt x="74914" y="140051"/>
                    </a:lnTo>
                    <a:lnTo>
                      <a:pt x="85573" y="89709"/>
                    </a:lnTo>
                    <a:lnTo>
                      <a:pt x="88806" y="86677"/>
                    </a:lnTo>
                    <a:lnTo>
                      <a:pt x="92130" y="90504"/>
                    </a:lnTo>
                    <a:lnTo>
                      <a:pt x="111461" y="127496"/>
                    </a:lnTo>
                    <a:lnTo>
                      <a:pt x="124303" y="138493"/>
                    </a:lnTo>
                    <a:lnTo>
                      <a:pt x="144403" y="14729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7164708" y="3029502"/>
                <a:ext cx="200042" cy="119901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119901">
                    <a:moveTo>
                      <a:pt x="0" y="25144"/>
                    </a:moveTo>
                    <a:lnTo>
                      <a:pt x="0" y="87618"/>
                    </a:lnTo>
                    <a:lnTo>
                      <a:pt x="3120" y="26169"/>
                    </a:lnTo>
                    <a:lnTo>
                      <a:pt x="5589" y="15298"/>
                    </a:lnTo>
                    <a:lnTo>
                      <a:pt x="11915" y="8052"/>
                    </a:lnTo>
                    <a:lnTo>
                      <a:pt x="31422" y="0"/>
                    </a:lnTo>
                    <a:lnTo>
                      <a:pt x="40835" y="192"/>
                    </a:lnTo>
                    <a:lnTo>
                      <a:pt x="57533" y="6645"/>
                    </a:lnTo>
                    <a:lnTo>
                      <a:pt x="80088" y="29021"/>
                    </a:lnTo>
                    <a:lnTo>
                      <a:pt x="99095" y="67071"/>
                    </a:lnTo>
                    <a:lnTo>
                      <a:pt x="101158" y="64793"/>
                    </a:lnTo>
                    <a:lnTo>
                      <a:pt x="108251" y="18537"/>
                    </a:lnTo>
                    <a:lnTo>
                      <a:pt x="121811" y="5440"/>
                    </a:lnTo>
                    <a:lnTo>
                      <a:pt x="130341" y="2649"/>
                    </a:lnTo>
                    <a:lnTo>
                      <a:pt x="149176" y="2668"/>
                    </a:lnTo>
                    <a:lnTo>
                      <a:pt x="166127" y="9695"/>
                    </a:lnTo>
                    <a:lnTo>
                      <a:pt x="173923" y="14845"/>
                    </a:lnTo>
                    <a:lnTo>
                      <a:pt x="185703" y="29925"/>
                    </a:lnTo>
                    <a:lnTo>
                      <a:pt x="193669" y="49496"/>
                    </a:lnTo>
                    <a:lnTo>
                      <a:pt x="198782" y="93948"/>
                    </a:lnTo>
                    <a:lnTo>
                      <a:pt x="200041" y="11990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7384190" y="3025987"/>
                <a:ext cx="117627" cy="102578"/>
              </a:xfrm>
              <a:custGeom>
                <a:avLst/>
                <a:gdLst/>
                <a:ahLst/>
                <a:cxnLst/>
                <a:rect l="0" t="0" r="0" b="0"/>
                <a:pathLst>
                  <a:path w="117627" h="102578">
                    <a:moveTo>
                      <a:pt x="85844" y="18130"/>
                    </a:moveTo>
                    <a:lnTo>
                      <a:pt x="74666" y="6952"/>
                    </a:lnTo>
                    <a:lnTo>
                      <a:pt x="56700" y="1464"/>
                    </a:lnTo>
                    <a:lnTo>
                      <a:pt x="45358" y="0"/>
                    </a:lnTo>
                    <a:lnTo>
                      <a:pt x="35457" y="2534"/>
                    </a:lnTo>
                    <a:lnTo>
                      <a:pt x="18217" y="14708"/>
                    </a:lnTo>
                    <a:lnTo>
                      <a:pt x="946" y="41293"/>
                    </a:lnTo>
                    <a:lnTo>
                      <a:pt x="0" y="51119"/>
                    </a:lnTo>
                    <a:lnTo>
                      <a:pt x="5187" y="71397"/>
                    </a:lnTo>
                    <a:lnTo>
                      <a:pt x="18412" y="88987"/>
                    </a:lnTo>
                    <a:lnTo>
                      <a:pt x="26851" y="96954"/>
                    </a:lnTo>
                    <a:lnTo>
                      <a:pt x="35987" y="101095"/>
                    </a:lnTo>
                    <a:lnTo>
                      <a:pt x="55497" y="102577"/>
                    </a:lnTo>
                    <a:lnTo>
                      <a:pt x="86212" y="96834"/>
                    </a:lnTo>
                    <a:lnTo>
                      <a:pt x="111950" y="82134"/>
                    </a:lnTo>
                    <a:lnTo>
                      <a:pt x="116116" y="74837"/>
                    </a:lnTo>
                    <a:lnTo>
                      <a:pt x="117626" y="57371"/>
                    </a:lnTo>
                    <a:lnTo>
                      <a:pt x="106310" y="27807"/>
                    </a:lnTo>
                    <a:lnTo>
                      <a:pt x="99488" y="21072"/>
                    </a:lnTo>
                    <a:lnTo>
                      <a:pt x="64787" y="760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7564791" y="3023060"/>
                <a:ext cx="79310" cy="121168"/>
              </a:xfrm>
              <a:custGeom>
                <a:avLst/>
                <a:gdLst/>
                <a:ahLst/>
                <a:cxnLst/>
                <a:rect l="0" t="0" r="0" b="0"/>
                <a:pathLst>
                  <a:path w="79310" h="121168">
                    <a:moveTo>
                      <a:pt x="0" y="21057"/>
                    </a:moveTo>
                    <a:lnTo>
                      <a:pt x="0" y="79674"/>
                    </a:lnTo>
                    <a:lnTo>
                      <a:pt x="6239" y="100142"/>
                    </a:lnTo>
                    <a:lnTo>
                      <a:pt x="11179" y="108875"/>
                    </a:lnTo>
                    <a:lnTo>
                      <a:pt x="19151" y="114698"/>
                    </a:lnTo>
                    <a:lnTo>
                      <a:pt x="40487" y="121167"/>
                    </a:lnTo>
                    <a:lnTo>
                      <a:pt x="50388" y="120552"/>
                    </a:lnTo>
                    <a:lnTo>
                      <a:pt x="67628" y="113631"/>
                    </a:lnTo>
                    <a:lnTo>
                      <a:pt x="73162" y="106169"/>
                    </a:lnTo>
                    <a:lnTo>
                      <a:pt x="79309" y="85401"/>
                    </a:lnTo>
                    <a:lnTo>
                      <a:pt x="77182" y="47401"/>
                    </a:lnTo>
                    <a:lnTo>
                      <a:pt x="63171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7722719" y="3029600"/>
                <a:ext cx="136871" cy="109274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09274">
                    <a:moveTo>
                      <a:pt x="0" y="25046"/>
                    </a:moveTo>
                    <a:lnTo>
                      <a:pt x="25193" y="78921"/>
                    </a:lnTo>
                    <a:lnTo>
                      <a:pt x="33814" y="99293"/>
                    </a:lnTo>
                    <a:lnTo>
                      <a:pt x="34240" y="103790"/>
                    </a:lnTo>
                    <a:lnTo>
                      <a:pt x="32185" y="104448"/>
                    </a:lnTo>
                    <a:lnTo>
                      <a:pt x="28476" y="102547"/>
                    </a:lnTo>
                    <a:lnTo>
                      <a:pt x="12077" y="83104"/>
                    </a:lnTo>
                    <a:lnTo>
                      <a:pt x="8487" y="61768"/>
                    </a:lnTo>
                    <a:lnTo>
                      <a:pt x="15714" y="15532"/>
                    </a:lnTo>
                    <a:lnTo>
                      <a:pt x="22174" y="8175"/>
                    </a:lnTo>
                    <a:lnTo>
                      <a:pt x="41831" y="0"/>
                    </a:lnTo>
                    <a:lnTo>
                      <a:pt x="63045" y="2606"/>
                    </a:lnTo>
                    <a:lnTo>
                      <a:pt x="91599" y="17227"/>
                    </a:lnTo>
                    <a:lnTo>
                      <a:pt x="106221" y="30929"/>
                    </a:lnTo>
                    <a:lnTo>
                      <a:pt x="129050" y="78463"/>
                    </a:lnTo>
                    <a:lnTo>
                      <a:pt x="136870" y="10927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7933288" y="2854604"/>
                <a:ext cx="10530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84271">
                    <a:moveTo>
                      <a:pt x="10529" y="0"/>
                    </a:moveTo>
                    <a:lnTo>
                      <a:pt x="2195" y="37478"/>
                    </a:lnTo>
                    <a:lnTo>
                      <a:pt x="434" y="94491"/>
                    </a:lnTo>
                    <a:lnTo>
                      <a:pt x="129" y="144851"/>
                    </a:lnTo>
                    <a:lnTo>
                      <a:pt x="26" y="205864"/>
                    </a:lnTo>
                    <a:lnTo>
                      <a:pt x="5" y="256737"/>
                    </a:lnTo>
                    <a:lnTo>
                      <a:pt x="0" y="2842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7733247" y="2970418"/>
                <a:ext cx="29479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42115">
                    <a:moveTo>
                      <a:pt x="294798" y="42114"/>
                    </a:moveTo>
                    <a:lnTo>
                      <a:pt x="232517" y="25325"/>
                    </a:lnTo>
                    <a:lnTo>
                      <a:pt x="175347" y="21900"/>
                    </a:lnTo>
                    <a:lnTo>
                      <a:pt x="119254" y="15634"/>
                    </a:lnTo>
                    <a:lnTo>
                      <a:pt x="68480" y="6452"/>
                    </a:lnTo>
                    <a:lnTo>
                      <a:pt x="38624" y="2867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15" name="Group 114"/>
          <p:cNvGrpSpPr/>
          <p:nvPr/>
        </p:nvGrpSpPr>
        <p:grpSpPr>
          <a:xfrm>
            <a:off x="347440" y="234771"/>
            <a:ext cx="9334344" cy="535987"/>
            <a:chOff x="347440" y="234771"/>
            <a:chExt cx="9334344" cy="535987"/>
          </a:xfrm>
        </p:grpSpPr>
        <p:sp>
          <p:nvSpPr>
            <p:cNvPr id="63" name="Freeform 62"/>
            <p:cNvSpPr/>
            <p:nvPr/>
          </p:nvSpPr>
          <p:spPr>
            <a:xfrm>
              <a:off x="496302" y="294797"/>
              <a:ext cx="14538" cy="347442"/>
            </a:xfrm>
            <a:custGeom>
              <a:avLst/>
              <a:gdLst/>
              <a:ahLst/>
              <a:cxnLst/>
              <a:rect l="0" t="0" r="0" b="0"/>
              <a:pathLst>
                <a:path w="14538" h="347442">
                  <a:moveTo>
                    <a:pt x="9065" y="0"/>
                  </a:moveTo>
                  <a:lnTo>
                    <a:pt x="0" y="58617"/>
                  </a:lnTo>
                  <a:lnTo>
                    <a:pt x="6062" y="112791"/>
                  </a:lnTo>
                  <a:lnTo>
                    <a:pt x="8472" y="171672"/>
                  </a:lnTo>
                  <a:lnTo>
                    <a:pt x="14537" y="228103"/>
                  </a:lnTo>
                  <a:lnTo>
                    <a:pt x="10595" y="286925"/>
                  </a:lnTo>
                  <a:lnTo>
                    <a:pt x="906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7440" y="234771"/>
              <a:ext cx="307989" cy="196898"/>
            </a:xfrm>
            <a:custGeom>
              <a:avLst/>
              <a:gdLst/>
              <a:ahLst/>
              <a:cxnLst/>
              <a:rect l="0" t="0" r="0" b="0"/>
              <a:pathLst>
                <a:path w="307989" h="196898">
                  <a:moveTo>
                    <a:pt x="0" y="91612"/>
                  </a:moveTo>
                  <a:lnTo>
                    <a:pt x="9575" y="67565"/>
                  </a:lnTo>
                  <a:lnTo>
                    <a:pt x="20243" y="53239"/>
                  </a:lnTo>
                  <a:lnTo>
                    <a:pt x="44992" y="37608"/>
                  </a:lnTo>
                  <a:lnTo>
                    <a:pt x="105538" y="14592"/>
                  </a:lnTo>
                  <a:lnTo>
                    <a:pt x="161080" y="0"/>
                  </a:lnTo>
                  <a:lnTo>
                    <a:pt x="200976" y="907"/>
                  </a:lnTo>
                  <a:lnTo>
                    <a:pt x="250789" y="11694"/>
                  </a:lnTo>
                  <a:lnTo>
                    <a:pt x="278119" y="27248"/>
                  </a:lnTo>
                  <a:lnTo>
                    <a:pt x="290504" y="43119"/>
                  </a:lnTo>
                  <a:lnTo>
                    <a:pt x="307988" y="87492"/>
                  </a:lnTo>
                  <a:lnTo>
                    <a:pt x="307935" y="127566"/>
                  </a:lnTo>
                  <a:lnTo>
                    <a:pt x="300247" y="148926"/>
                  </a:lnTo>
                  <a:lnTo>
                    <a:pt x="276247" y="181702"/>
                  </a:lnTo>
                  <a:lnTo>
                    <a:pt x="256527" y="190144"/>
                  </a:lnTo>
                  <a:lnTo>
                    <a:pt x="210570" y="196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0124" y="53695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3441" y="467749"/>
              <a:ext cx="123496" cy="163961"/>
            </a:xfrm>
            <a:custGeom>
              <a:avLst/>
              <a:gdLst/>
              <a:ahLst/>
              <a:cxnLst/>
              <a:rect l="0" t="0" r="0" b="0"/>
              <a:pathLst>
                <a:path w="123496" h="163961">
                  <a:moveTo>
                    <a:pt x="7211" y="79732"/>
                  </a:moveTo>
                  <a:lnTo>
                    <a:pt x="65828" y="70667"/>
                  </a:lnTo>
                  <a:lnTo>
                    <a:pt x="100618" y="58459"/>
                  </a:lnTo>
                  <a:lnTo>
                    <a:pt x="116186" y="43371"/>
                  </a:lnTo>
                  <a:lnTo>
                    <a:pt x="121975" y="34435"/>
                  </a:lnTo>
                  <a:lnTo>
                    <a:pt x="123495" y="26137"/>
                  </a:lnTo>
                  <a:lnTo>
                    <a:pt x="122168" y="18266"/>
                  </a:lnTo>
                  <a:lnTo>
                    <a:pt x="118944" y="10679"/>
                  </a:lnTo>
                  <a:lnTo>
                    <a:pt x="112116" y="5621"/>
                  </a:lnTo>
                  <a:lnTo>
                    <a:pt x="92050" y="0"/>
                  </a:lnTo>
                  <a:lnTo>
                    <a:pt x="60035" y="2426"/>
                  </a:lnTo>
                  <a:lnTo>
                    <a:pt x="28322" y="16143"/>
                  </a:lnTo>
                  <a:lnTo>
                    <a:pt x="13474" y="31583"/>
                  </a:lnTo>
                  <a:lnTo>
                    <a:pt x="7877" y="40614"/>
                  </a:lnTo>
                  <a:lnTo>
                    <a:pt x="0" y="81270"/>
                  </a:lnTo>
                  <a:lnTo>
                    <a:pt x="3255" y="124772"/>
                  </a:lnTo>
                  <a:lnTo>
                    <a:pt x="8083" y="135495"/>
                  </a:lnTo>
                  <a:lnTo>
                    <a:pt x="22807" y="150529"/>
                  </a:lnTo>
                  <a:lnTo>
                    <a:pt x="44168" y="157991"/>
                  </a:lnTo>
                  <a:lnTo>
                    <a:pt x="91439" y="163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8580" y="515896"/>
              <a:ext cx="105286" cy="122982"/>
            </a:xfrm>
            <a:custGeom>
              <a:avLst/>
              <a:gdLst/>
              <a:ahLst/>
              <a:cxnLst/>
              <a:rect l="0" t="0" r="0" b="0"/>
              <a:pathLst>
                <a:path w="105286" h="122982">
                  <a:moveTo>
                    <a:pt x="0" y="52642"/>
                  </a:moveTo>
                  <a:lnTo>
                    <a:pt x="19128" y="105347"/>
                  </a:lnTo>
                  <a:lnTo>
                    <a:pt x="31924" y="122981"/>
                  </a:lnTo>
                  <a:lnTo>
                    <a:pt x="27446" y="115489"/>
                  </a:lnTo>
                  <a:lnTo>
                    <a:pt x="18779" y="60817"/>
                  </a:lnTo>
                  <a:lnTo>
                    <a:pt x="16029" y="47564"/>
                  </a:lnTo>
                  <a:lnTo>
                    <a:pt x="17705" y="36389"/>
                  </a:lnTo>
                  <a:lnTo>
                    <a:pt x="28926" y="17732"/>
                  </a:lnTo>
                  <a:lnTo>
                    <a:pt x="38001" y="11822"/>
                  </a:lnTo>
                  <a:lnTo>
                    <a:pt x="70791" y="350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29338" y="510307"/>
              <a:ext cx="91927" cy="121403"/>
            </a:xfrm>
            <a:custGeom>
              <a:avLst/>
              <a:gdLst/>
              <a:ahLst/>
              <a:cxnLst/>
              <a:rect l="0" t="0" r="0" b="0"/>
              <a:pathLst>
                <a:path w="91927" h="121403">
                  <a:moveTo>
                    <a:pt x="91926" y="5589"/>
                  </a:moveTo>
                  <a:lnTo>
                    <a:pt x="75158" y="0"/>
                  </a:lnTo>
                  <a:lnTo>
                    <a:pt x="57567" y="375"/>
                  </a:lnTo>
                  <a:lnTo>
                    <a:pt x="39221" y="5611"/>
                  </a:lnTo>
                  <a:lnTo>
                    <a:pt x="23268" y="15737"/>
                  </a:lnTo>
                  <a:lnTo>
                    <a:pt x="11498" y="31156"/>
                  </a:lnTo>
                  <a:lnTo>
                    <a:pt x="3538" y="50877"/>
                  </a:lnTo>
                  <a:lnTo>
                    <a:pt x="0" y="75240"/>
                  </a:lnTo>
                  <a:lnTo>
                    <a:pt x="4666" y="98546"/>
                  </a:lnTo>
                  <a:lnTo>
                    <a:pt x="9186" y="109674"/>
                  </a:lnTo>
                  <a:lnTo>
                    <a:pt x="16879" y="115923"/>
                  </a:lnTo>
                  <a:lnTo>
                    <a:pt x="37905" y="119747"/>
                  </a:lnTo>
                  <a:lnTo>
                    <a:pt x="70869" y="1214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62854" y="508321"/>
              <a:ext cx="102904" cy="112861"/>
            </a:xfrm>
            <a:custGeom>
              <a:avLst/>
              <a:gdLst/>
              <a:ahLst/>
              <a:cxnLst/>
              <a:rect l="0" t="0" r="0" b="0"/>
              <a:pathLst>
                <a:path w="102904" h="112861">
                  <a:moveTo>
                    <a:pt x="11052" y="81274"/>
                  </a:moveTo>
                  <a:lnTo>
                    <a:pt x="22231" y="70096"/>
                  </a:lnTo>
                  <a:lnTo>
                    <a:pt x="63780" y="53763"/>
                  </a:lnTo>
                  <a:lnTo>
                    <a:pt x="89859" y="46430"/>
                  </a:lnTo>
                  <a:lnTo>
                    <a:pt x="97515" y="40498"/>
                  </a:lnTo>
                  <a:lnTo>
                    <a:pt x="101450" y="33033"/>
                  </a:lnTo>
                  <a:lnTo>
                    <a:pt x="102903" y="24547"/>
                  </a:lnTo>
                  <a:lnTo>
                    <a:pt x="100362" y="17720"/>
                  </a:lnTo>
                  <a:lnTo>
                    <a:pt x="88180" y="7014"/>
                  </a:lnTo>
                  <a:lnTo>
                    <a:pt x="56002" y="0"/>
                  </a:lnTo>
                  <a:lnTo>
                    <a:pt x="36489" y="4598"/>
                  </a:lnTo>
                  <a:lnTo>
                    <a:pt x="4898" y="26614"/>
                  </a:lnTo>
                  <a:lnTo>
                    <a:pt x="1101" y="34306"/>
                  </a:lnTo>
                  <a:lnTo>
                    <a:pt x="0" y="52211"/>
                  </a:lnTo>
                  <a:lnTo>
                    <a:pt x="5958" y="82022"/>
                  </a:lnTo>
                  <a:lnTo>
                    <a:pt x="11166" y="89961"/>
                  </a:lnTo>
                  <a:lnTo>
                    <a:pt x="26310" y="101903"/>
                  </a:lnTo>
                  <a:lnTo>
                    <a:pt x="74223" y="1128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68663" y="516201"/>
              <a:ext cx="178985" cy="126038"/>
            </a:xfrm>
            <a:custGeom>
              <a:avLst/>
              <a:gdLst/>
              <a:ahLst/>
              <a:cxnLst/>
              <a:rect l="0" t="0" r="0" b="0"/>
              <a:pathLst>
                <a:path w="178985" h="126038">
                  <a:moveTo>
                    <a:pt x="0" y="52337"/>
                  </a:moveTo>
                  <a:lnTo>
                    <a:pt x="16767" y="57927"/>
                  </a:lnTo>
                  <a:lnTo>
                    <a:pt x="28119" y="70029"/>
                  </a:lnTo>
                  <a:lnTo>
                    <a:pt x="50528" y="106395"/>
                  </a:lnTo>
                  <a:lnTo>
                    <a:pt x="53572" y="109433"/>
                  </a:lnTo>
                  <a:lnTo>
                    <a:pt x="54432" y="107948"/>
                  </a:lnTo>
                  <a:lnTo>
                    <a:pt x="47586" y="49825"/>
                  </a:lnTo>
                  <a:lnTo>
                    <a:pt x="52735" y="25484"/>
                  </a:lnTo>
                  <a:lnTo>
                    <a:pt x="62822" y="6868"/>
                  </a:lnTo>
                  <a:lnTo>
                    <a:pt x="69957" y="2137"/>
                  </a:lnTo>
                  <a:lnTo>
                    <a:pt x="87244" y="0"/>
                  </a:lnTo>
                  <a:lnTo>
                    <a:pt x="122296" y="10964"/>
                  </a:lnTo>
                  <a:lnTo>
                    <a:pt x="142481" y="28880"/>
                  </a:lnTo>
                  <a:lnTo>
                    <a:pt x="168914" y="72920"/>
                  </a:lnTo>
                  <a:lnTo>
                    <a:pt x="178984" y="126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31875" y="28426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17475" y="217257"/>
                  </a:lnTo>
                  <a:lnTo>
                    <a:pt x="17230" y="270556"/>
                  </a:lnTo>
                  <a:lnTo>
                    <a:pt x="14677" y="293382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05533" y="431668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8540" y="3119"/>
                  </a:lnTo>
                  <a:lnTo>
                    <a:pt x="136890" y="16788"/>
                  </a:lnTo>
                  <a:lnTo>
                    <a:pt x="75320" y="26084"/>
                  </a:lnTo>
                  <a:lnTo>
                    <a:pt x="19176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76631" y="505367"/>
              <a:ext cx="142174" cy="129275"/>
            </a:xfrm>
            <a:custGeom>
              <a:avLst/>
              <a:gdLst/>
              <a:ahLst/>
              <a:cxnLst/>
              <a:rect l="0" t="0" r="0" b="0"/>
              <a:pathLst>
                <a:path w="142174" h="129275">
                  <a:moveTo>
                    <a:pt x="65856" y="0"/>
                  </a:moveTo>
                  <a:lnTo>
                    <a:pt x="21893" y="20244"/>
                  </a:lnTo>
                  <a:lnTo>
                    <a:pt x="8102" y="35904"/>
                  </a:lnTo>
                  <a:lnTo>
                    <a:pt x="2787" y="44993"/>
                  </a:lnTo>
                  <a:lnTo>
                    <a:pt x="0" y="67570"/>
                  </a:lnTo>
                  <a:lnTo>
                    <a:pt x="3831" y="90863"/>
                  </a:lnTo>
                  <a:lnTo>
                    <a:pt x="13333" y="109014"/>
                  </a:lnTo>
                  <a:lnTo>
                    <a:pt x="28474" y="121760"/>
                  </a:lnTo>
                  <a:lnTo>
                    <a:pt x="37425" y="126797"/>
                  </a:lnTo>
                  <a:lnTo>
                    <a:pt x="59849" y="129274"/>
                  </a:lnTo>
                  <a:lnTo>
                    <a:pt x="106783" y="121332"/>
                  </a:lnTo>
                  <a:lnTo>
                    <a:pt x="115367" y="115983"/>
                  </a:lnTo>
                  <a:lnTo>
                    <a:pt x="128025" y="100681"/>
                  </a:lnTo>
                  <a:lnTo>
                    <a:pt x="141728" y="72336"/>
                  </a:lnTo>
                  <a:lnTo>
                    <a:pt x="142173" y="62262"/>
                  </a:lnTo>
                  <a:lnTo>
                    <a:pt x="136429" y="41710"/>
                  </a:lnTo>
                  <a:lnTo>
                    <a:pt x="122958" y="27117"/>
                  </a:lnTo>
                  <a:lnTo>
                    <a:pt x="106442" y="17901"/>
                  </a:lnTo>
                  <a:lnTo>
                    <a:pt x="76384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60367" y="342121"/>
              <a:ext cx="113748" cy="258004"/>
            </a:xfrm>
            <a:custGeom>
              <a:avLst/>
              <a:gdLst/>
              <a:ahLst/>
              <a:cxnLst/>
              <a:rect l="0" t="0" r="0" b="0"/>
              <a:pathLst>
                <a:path w="113748" h="258004">
                  <a:moveTo>
                    <a:pt x="50576" y="258003"/>
                  </a:moveTo>
                  <a:lnTo>
                    <a:pt x="42242" y="220525"/>
                  </a:lnTo>
                  <a:lnTo>
                    <a:pt x="31931" y="163857"/>
                  </a:lnTo>
                  <a:lnTo>
                    <a:pt x="15336" y="110684"/>
                  </a:lnTo>
                  <a:lnTo>
                    <a:pt x="1034" y="54852"/>
                  </a:lnTo>
                  <a:lnTo>
                    <a:pt x="0" y="41851"/>
                  </a:lnTo>
                  <a:lnTo>
                    <a:pt x="5091" y="21165"/>
                  </a:lnTo>
                  <a:lnTo>
                    <a:pt x="9724" y="12374"/>
                  </a:lnTo>
                  <a:lnTo>
                    <a:pt x="18662" y="6513"/>
                  </a:lnTo>
                  <a:lnTo>
                    <a:pt x="44191" y="0"/>
                  </a:lnTo>
                  <a:lnTo>
                    <a:pt x="96138" y="3810"/>
                  </a:lnTo>
                  <a:lnTo>
                    <a:pt x="113747" y="5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47772" y="47378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83718" y="460887"/>
              <a:ext cx="132593" cy="177871"/>
            </a:xfrm>
            <a:custGeom>
              <a:avLst/>
              <a:gdLst/>
              <a:ahLst/>
              <a:cxnLst/>
              <a:rect l="0" t="0" r="0" b="0"/>
              <a:pathLst>
                <a:path w="132593" h="177871">
                  <a:moveTo>
                    <a:pt x="111535" y="44480"/>
                  </a:moveTo>
                  <a:lnTo>
                    <a:pt x="74449" y="9734"/>
                  </a:lnTo>
                  <a:lnTo>
                    <a:pt x="56448" y="571"/>
                  </a:lnTo>
                  <a:lnTo>
                    <a:pt x="47904" y="0"/>
                  </a:lnTo>
                  <a:lnTo>
                    <a:pt x="32172" y="5604"/>
                  </a:lnTo>
                  <a:lnTo>
                    <a:pt x="17381" y="22133"/>
                  </a:lnTo>
                  <a:lnTo>
                    <a:pt x="5348" y="45077"/>
                  </a:lnTo>
                  <a:lnTo>
                    <a:pt x="0" y="70872"/>
                  </a:lnTo>
                  <a:lnTo>
                    <a:pt x="4973" y="124389"/>
                  </a:lnTo>
                  <a:lnTo>
                    <a:pt x="10752" y="147846"/>
                  </a:lnTo>
                  <a:lnTo>
                    <a:pt x="16270" y="156675"/>
                  </a:lnTo>
                  <a:lnTo>
                    <a:pt x="31761" y="169604"/>
                  </a:lnTo>
                  <a:lnTo>
                    <a:pt x="53463" y="176130"/>
                  </a:lnTo>
                  <a:lnTo>
                    <a:pt x="65802" y="177870"/>
                  </a:lnTo>
                  <a:lnTo>
                    <a:pt x="88870" y="173565"/>
                  </a:lnTo>
                  <a:lnTo>
                    <a:pt x="132592" y="1497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05782" y="273740"/>
              <a:ext cx="169563" cy="327533"/>
            </a:xfrm>
            <a:custGeom>
              <a:avLst/>
              <a:gdLst/>
              <a:ahLst/>
              <a:cxnLst/>
              <a:rect l="0" t="0" r="0" b="0"/>
              <a:pathLst>
                <a:path w="169563" h="327533">
                  <a:moveTo>
                    <a:pt x="0" y="0"/>
                  </a:moveTo>
                  <a:lnTo>
                    <a:pt x="3120" y="54145"/>
                  </a:lnTo>
                  <a:lnTo>
                    <a:pt x="20244" y="109092"/>
                  </a:lnTo>
                  <a:lnTo>
                    <a:pt x="37751" y="165006"/>
                  </a:lnTo>
                  <a:lnTo>
                    <a:pt x="49355" y="221110"/>
                  </a:lnTo>
                  <a:lnTo>
                    <a:pt x="51993" y="282842"/>
                  </a:lnTo>
                  <a:lnTo>
                    <a:pt x="58580" y="327532"/>
                  </a:lnTo>
                  <a:lnTo>
                    <a:pt x="57771" y="327149"/>
                  </a:lnTo>
                  <a:lnTo>
                    <a:pt x="48066" y="301319"/>
                  </a:lnTo>
                  <a:lnTo>
                    <a:pt x="43878" y="266965"/>
                  </a:lnTo>
                  <a:lnTo>
                    <a:pt x="48226" y="227150"/>
                  </a:lnTo>
                  <a:lnTo>
                    <a:pt x="60039" y="205851"/>
                  </a:lnTo>
                  <a:lnTo>
                    <a:pt x="68102" y="196896"/>
                  </a:lnTo>
                  <a:lnTo>
                    <a:pt x="76987" y="192095"/>
                  </a:lnTo>
                  <a:lnTo>
                    <a:pt x="96218" y="189881"/>
                  </a:lnTo>
                  <a:lnTo>
                    <a:pt x="105089" y="193268"/>
                  </a:lnTo>
                  <a:lnTo>
                    <a:pt x="121186" y="206390"/>
                  </a:lnTo>
                  <a:lnTo>
                    <a:pt x="164802" y="263770"/>
                  </a:lnTo>
                  <a:lnTo>
                    <a:pt x="169562" y="284518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12441" y="464005"/>
              <a:ext cx="161839" cy="147402"/>
            </a:xfrm>
            <a:custGeom>
              <a:avLst/>
              <a:gdLst/>
              <a:ahLst/>
              <a:cxnLst/>
              <a:rect l="0" t="0" r="0" b="0"/>
              <a:pathLst>
                <a:path w="161839" h="147402">
                  <a:moveTo>
                    <a:pt x="109196" y="51891"/>
                  </a:moveTo>
                  <a:lnTo>
                    <a:pt x="88952" y="7928"/>
                  </a:lnTo>
                  <a:lnTo>
                    <a:pt x="80492" y="2695"/>
                  </a:lnTo>
                  <a:lnTo>
                    <a:pt x="58614" y="0"/>
                  </a:lnTo>
                  <a:lnTo>
                    <a:pt x="39532" y="5822"/>
                  </a:lnTo>
                  <a:lnTo>
                    <a:pt x="31168" y="10650"/>
                  </a:lnTo>
                  <a:lnTo>
                    <a:pt x="18755" y="25373"/>
                  </a:lnTo>
                  <a:lnTo>
                    <a:pt x="1254" y="63420"/>
                  </a:lnTo>
                  <a:lnTo>
                    <a:pt x="0" y="83921"/>
                  </a:lnTo>
                  <a:lnTo>
                    <a:pt x="8728" y="125678"/>
                  </a:lnTo>
                  <a:lnTo>
                    <a:pt x="14141" y="133838"/>
                  </a:lnTo>
                  <a:lnTo>
                    <a:pt x="29515" y="146023"/>
                  </a:lnTo>
                  <a:lnTo>
                    <a:pt x="38528" y="147401"/>
                  </a:lnTo>
                  <a:lnTo>
                    <a:pt x="57901" y="142693"/>
                  </a:lnTo>
                  <a:lnTo>
                    <a:pt x="71970" y="129682"/>
                  </a:lnTo>
                  <a:lnTo>
                    <a:pt x="90534" y="92733"/>
                  </a:lnTo>
                  <a:lnTo>
                    <a:pt x="95585" y="89648"/>
                  </a:lnTo>
                  <a:lnTo>
                    <a:pt x="101292" y="91100"/>
                  </a:lnTo>
                  <a:lnTo>
                    <a:pt x="134108" y="117236"/>
                  </a:lnTo>
                  <a:lnTo>
                    <a:pt x="161838" y="12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84808" y="473718"/>
              <a:ext cx="129602" cy="129992"/>
            </a:xfrm>
            <a:custGeom>
              <a:avLst/>
              <a:gdLst/>
              <a:ahLst/>
              <a:cxnLst/>
              <a:rect l="0" t="0" r="0" b="0"/>
              <a:pathLst>
                <a:path w="129602" h="129992">
                  <a:moveTo>
                    <a:pt x="0" y="42178"/>
                  </a:moveTo>
                  <a:lnTo>
                    <a:pt x="3119" y="84870"/>
                  </a:lnTo>
                  <a:lnTo>
                    <a:pt x="15619" y="129991"/>
                  </a:lnTo>
                  <a:lnTo>
                    <a:pt x="5841" y="101662"/>
                  </a:lnTo>
                  <a:lnTo>
                    <a:pt x="7320" y="67082"/>
                  </a:lnTo>
                  <a:lnTo>
                    <a:pt x="15167" y="32789"/>
                  </a:lnTo>
                  <a:lnTo>
                    <a:pt x="30490" y="5991"/>
                  </a:lnTo>
                  <a:lnTo>
                    <a:pt x="39044" y="1675"/>
                  </a:lnTo>
                  <a:lnTo>
                    <a:pt x="61027" y="0"/>
                  </a:lnTo>
                  <a:lnTo>
                    <a:pt x="80155" y="6275"/>
                  </a:lnTo>
                  <a:lnTo>
                    <a:pt x="96456" y="18032"/>
                  </a:lnTo>
                  <a:lnTo>
                    <a:pt x="117617" y="44382"/>
                  </a:lnTo>
                  <a:lnTo>
                    <a:pt x="127533" y="64215"/>
                  </a:lnTo>
                  <a:lnTo>
                    <a:pt x="129601" y="84727"/>
                  </a:lnTo>
                  <a:lnTo>
                    <a:pt x="126342" y="126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40692" y="482233"/>
              <a:ext cx="152947" cy="288525"/>
            </a:xfrm>
            <a:custGeom>
              <a:avLst/>
              <a:gdLst/>
              <a:ahLst/>
              <a:cxnLst/>
              <a:rect l="0" t="0" r="0" b="0"/>
              <a:pathLst>
                <a:path w="152947" h="288525">
                  <a:moveTo>
                    <a:pt x="117857" y="54720"/>
                  </a:moveTo>
                  <a:lnTo>
                    <a:pt x="88549" y="16346"/>
                  </a:lnTo>
                  <a:lnTo>
                    <a:pt x="62770" y="716"/>
                  </a:lnTo>
                  <a:lnTo>
                    <a:pt x="54226" y="0"/>
                  </a:lnTo>
                  <a:lnTo>
                    <a:pt x="38494" y="5444"/>
                  </a:lnTo>
                  <a:lnTo>
                    <a:pt x="16483" y="27251"/>
                  </a:lnTo>
                  <a:lnTo>
                    <a:pt x="733" y="55940"/>
                  </a:lnTo>
                  <a:lnTo>
                    <a:pt x="0" y="64892"/>
                  </a:lnTo>
                  <a:lnTo>
                    <a:pt x="5425" y="81078"/>
                  </a:lnTo>
                  <a:lnTo>
                    <a:pt x="21633" y="103344"/>
                  </a:lnTo>
                  <a:lnTo>
                    <a:pt x="40776" y="111425"/>
                  </a:lnTo>
                  <a:lnTo>
                    <a:pt x="52431" y="113581"/>
                  </a:lnTo>
                  <a:lnTo>
                    <a:pt x="62542" y="112678"/>
                  </a:lnTo>
                  <a:lnTo>
                    <a:pt x="80014" y="105435"/>
                  </a:lnTo>
                  <a:lnTo>
                    <a:pt x="92459" y="91298"/>
                  </a:lnTo>
                  <a:lnTo>
                    <a:pt x="97416" y="82615"/>
                  </a:lnTo>
                  <a:lnTo>
                    <a:pt x="101890" y="80336"/>
                  </a:lnTo>
                  <a:lnTo>
                    <a:pt x="106042" y="82325"/>
                  </a:lnTo>
                  <a:lnTo>
                    <a:pt x="113776" y="93895"/>
                  </a:lnTo>
                  <a:lnTo>
                    <a:pt x="131820" y="145537"/>
                  </a:lnTo>
                  <a:lnTo>
                    <a:pt x="145918" y="199218"/>
                  </a:lnTo>
                  <a:lnTo>
                    <a:pt x="152946" y="226956"/>
                  </a:lnTo>
                  <a:lnTo>
                    <a:pt x="150610" y="251762"/>
                  </a:lnTo>
                  <a:lnTo>
                    <a:pt x="146711" y="263290"/>
                  </a:lnTo>
                  <a:lnTo>
                    <a:pt x="133021" y="279219"/>
                  </a:lnTo>
                  <a:lnTo>
                    <a:pt x="124457" y="285104"/>
                  </a:lnTo>
                  <a:lnTo>
                    <a:pt x="105583" y="288524"/>
                  </a:lnTo>
                  <a:lnTo>
                    <a:pt x="44004" y="275085"/>
                  </a:lnTo>
                  <a:lnTo>
                    <a:pt x="12572" y="2652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29018" y="455035"/>
              <a:ext cx="164134" cy="155618"/>
            </a:xfrm>
            <a:custGeom>
              <a:avLst/>
              <a:gdLst/>
              <a:ahLst/>
              <a:cxnLst/>
              <a:rect l="0" t="0" r="0" b="0"/>
              <a:pathLst>
                <a:path w="164134" h="155618">
                  <a:moveTo>
                    <a:pt x="13759" y="92446"/>
                  </a:moveTo>
                  <a:lnTo>
                    <a:pt x="72376" y="92446"/>
                  </a:lnTo>
                  <a:lnTo>
                    <a:pt x="132092" y="84113"/>
                  </a:lnTo>
                  <a:lnTo>
                    <a:pt x="145290" y="83381"/>
                  </a:lnTo>
                  <a:lnTo>
                    <a:pt x="154089" y="78214"/>
                  </a:lnTo>
                  <a:lnTo>
                    <a:pt x="159954" y="70090"/>
                  </a:lnTo>
                  <a:lnTo>
                    <a:pt x="163865" y="59995"/>
                  </a:lnTo>
                  <a:lnTo>
                    <a:pt x="164133" y="50925"/>
                  </a:lnTo>
                  <a:lnTo>
                    <a:pt x="158191" y="34608"/>
                  </a:lnTo>
                  <a:lnTo>
                    <a:pt x="144631" y="22677"/>
                  </a:lnTo>
                  <a:lnTo>
                    <a:pt x="107330" y="5485"/>
                  </a:lnTo>
                  <a:lnTo>
                    <a:pt x="70989" y="0"/>
                  </a:lnTo>
                  <a:lnTo>
                    <a:pt x="50503" y="4956"/>
                  </a:lnTo>
                  <a:lnTo>
                    <a:pt x="33599" y="16127"/>
                  </a:lnTo>
                  <a:lnTo>
                    <a:pt x="12098" y="42147"/>
                  </a:lnTo>
                  <a:lnTo>
                    <a:pt x="2102" y="61902"/>
                  </a:lnTo>
                  <a:lnTo>
                    <a:pt x="0" y="82381"/>
                  </a:lnTo>
                  <a:lnTo>
                    <a:pt x="1077" y="92755"/>
                  </a:lnTo>
                  <a:lnTo>
                    <a:pt x="11632" y="110521"/>
                  </a:lnTo>
                  <a:lnTo>
                    <a:pt x="28021" y="125046"/>
                  </a:lnTo>
                  <a:lnTo>
                    <a:pt x="47004" y="135401"/>
                  </a:lnTo>
                  <a:lnTo>
                    <a:pt x="103419" y="146933"/>
                  </a:lnTo>
                  <a:lnTo>
                    <a:pt x="129572" y="155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6953" y="673838"/>
              <a:ext cx="2884809" cy="63157"/>
            </a:xfrm>
            <a:custGeom>
              <a:avLst/>
              <a:gdLst/>
              <a:ahLst/>
              <a:cxnLst/>
              <a:rect l="0" t="0" r="0" b="0"/>
              <a:pathLst>
                <a:path w="2884809" h="63157">
                  <a:moveTo>
                    <a:pt x="2884808" y="21042"/>
                  </a:moveTo>
                  <a:lnTo>
                    <a:pt x="2831781" y="6388"/>
                  </a:lnTo>
                  <a:lnTo>
                    <a:pt x="2774335" y="1250"/>
                  </a:lnTo>
                  <a:lnTo>
                    <a:pt x="2716714" y="235"/>
                  </a:lnTo>
                  <a:lnTo>
                    <a:pt x="2654682" y="35"/>
                  </a:lnTo>
                  <a:lnTo>
                    <a:pt x="2603453" y="0"/>
                  </a:lnTo>
                  <a:lnTo>
                    <a:pt x="2549382" y="7224"/>
                  </a:lnTo>
                  <a:lnTo>
                    <a:pt x="2491735" y="9864"/>
                  </a:lnTo>
                  <a:lnTo>
                    <a:pt x="2429958" y="10386"/>
                  </a:lnTo>
                  <a:lnTo>
                    <a:pt x="2371525" y="10489"/>
                  </a:lnTo>
                  <a:lnTo>
                    <a:pt x="2323153" y="10506"/>
                  </a:lnTo>
                  <a:lnTo>
                    <a:pt x="2267413" y="13632"/>
                  </a:lnTo>
                  <a:lnTo>
                    <a:pt x="2216671" y="19579"/>
                  </a:lnTo>
                  <a:lnTo>
                    <a:pt x="2161588" y="13518"/>
                  </a:lnTo>
                  <a:lnTo>
                    <a:pt x="2105647" y="11107"/>
                  </a:lnTo>
                  <a:lnTo>
                    <a:pt x="2049537" y="10631"/>
                  </a:lnTo>
                  <a:lnTo>
                    <a:pt x="1992224" y="10537"/>
                  </a:lnTo>
                  <a:lnTo>
                    <a:pt x="1928910" y="10518"/>
                  </a:lnTo>
                  <a:lnTo>
                    <a:pt x="1870996" y="10515"/>
                  </a:lnTo>
                  <a:lnTo>
                    <a:pt x="1814497" y="10514"/>
                  </a:lnTo>
                  <a:lnTo>
                    <a:pt x="1755156" y="10514"/>
                  </a:lnTo>
                  <a:lnTo>
                    <a:pt x="1704697" y="10514"/>
                  </a:lnTo>
                  <a:lnTo>
                    <a:pt x="1652702" y="10514"/>
                  </a:lnTo>
                  <a:lnTo>
                    <a:pt x="1603371" y="10514"/>
                  </a:lnTo>
                  <a:lnTo>
                    <a:pt x="1555999" y="10514"/>
                  </a:lnTo>
                  <a:lnTo>
                    <a:pt x="1504918" y="10514"/>
                  </a:lnTo>
                  <a:lnTo>
                    <a:pt x="1452738" y="10514"/>
                  </a:lnTo>
                  <a:lnTo>
                    <a:pt x="1400232" y="10514"/>
                  </a:lnTo>
                  <a:lnTo>
                    <a:pt x="1347630" y="10514"/>
                  </a:lnTo>
                  <a:lnTo>
                    <a:pt x="1295000" y="10514"/>
                  </a:lnTo>
                  <a:lnTo>
                    <a:pt x="1242361" y="13633"/>
                  </a:lnTo>
                  <a:lnTo>
                    <a:pt x="1189720" y="18847"/>
                  </a:lnTo>
                  <a:lnTo>
                    <a:pt x="1137077" y="20392"/>
                  </a:lnTo>
                  <a:lnTo>
                    <a:pt x="1084435" y="20850"/>
                  </a:lnTo>
                  <a:lnTo>
                    <a:pt x="1031793" y="24105"/>
                  </a:lnTo>
                  <a:lnTo>
                    <a:pt x="979150" y="29359"/>
                  </a:lnTo>
                  <a:lnTo>
                    <a:pt x="929627" y="30915"/>
                  </a:lnTo>
                  <a:lnTo>
                    <a:pt x="876561" y="37031"/>
                  </a:lnTo>
                  <a:lnTo>
                    <a:pt x="815473" y="41098"/>
                  </a:lnTo>
                  <a:lnTo>
                    <a:pt x="764407" y="41803"/>
                  </a:lnTo>
                  <a:lnTo>
                    <a:pt x="713401" y="42011"/>
                  </a:lnTo>
                  <a:lnTo>
                    <a:pt x="650533" y="45202"/>
                  </a:lnTo>
                  <a:lnTo>
                    <a:pt x="599462" y="50427"/>
                  </a:lnTo>
                  <a:lnTo>
                    <a:pt x="547286" y="51976"/>
                  </a:lnTo>
                  <a:lnTo>
                    <a:pt x="494781" y="52435"/>
                  </a:lnTo>
                  <a:lnTo>
                    <a:pt x="445299" y="52571"/>
                  </a:lnTo>
                  <a:lnTo>
                    <a:pt x="397882" y="52611"/>
                  </a:lnTo>
                  <a:lnTo>
                    <a:pt x="346788" y="55742"/>
                  </a:lnTo>
                  <a:lnTo>
                    <a:pt x="294605" y="60960"/>
                  </a:lnTo>
                  <a:lnTo>
                    <a:pt x="242098" y="62505"/>
                  </a:lnTo>
                  <a:lnTo>
                    <a:pt x="192615" y="62963"/>
                  </a:lnTo>
                  <a:lnTo>
                    <a:pt x="133974" y="63118"/>
                  </a:lnTo>
                  <a:lnTo>
                    <a:pt x="85839" y="63145"/>
                  </a:lnTo>
                  <a:lnTo>
                    <a:pt x="23022" y="63154"/>
                  </a:lnTo>
                  <a:lnTo>
                    <a:pt x="0" y="63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48103" y="49483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25764" y="7409"/>
                  </a:lnTo>
                  <a:lnTo>
                    <a:pt x="72936" y="1463"/>
                  </a:lnTo>
                  <a:lnTo>
                    <a:pt x="1284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81231" y="347440"/>
              <a:ext cx="9070" cy="305327"/>
            </a:xfrm>
            <a:custGeom>
              <a:avLst/>
              <a:gdLst/>
              <a:ahLst/>
              <a:cxnLst/>
              <a:rect l="0" t="0" r="0" b="0"/>
              <a:pathLst>
                <a:path w="9070" h="305327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3811" y="160219"/>
                  </a:lnTo>
                  <a:lnTo>
                    <a:pt x="3222" y="200720"/>
                  </a:lnTo>
                  <a:lnTo>
                    <a:pt x="7914" y="256327"/>
                  </a:lnTo>
                  <a:lnTo>
                    <a:pt x="9069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00787" y="336911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0"/>
                  </a:moveTo>
                  <a:lnTo>
                    <a:pt x="272239" y="0"/>
                  </a:lnTo>
                  <a:lnTo>
                    <a:pt x="217292" y="5590"/>
                  </a:lnTo>
                  <a:lnTo>
                    <a:pt x="154143" y="10723"/>
                  </a:lnTo>
                  <a:lnTo>
                    <a:pt x="92276" y="18669"/>
                  </a:lnTo>
                  <a:lnTo>
                    <a:pt x="29666" y="205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32110" y="326383"/>
              <a:ext cx="152989" cy="315856"/>
            </a:xfrm>
            <a:custGeom>
              <a:avLst/>
              <a:gdLst/>
              <a:ahLst/>
              <a:cxnLst/>
              <a:rect l="0" t="0" r="0" b="0"/>
              <a:pathLst>
                <a:path w="152989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3" y="119340"/>
                  </a:lnTo>
                  <a:lnTo>
                    <a:pt x="13787" y="178295"/>
                  </a:lnTo>
                  <a:lnTo>
                    <a:pt x="21246" y="235000"/>
                  </a:lnTo>
                  <a:lnTo>
                    <a:pt x="25046" y="277210"/>
                  </a:lnTo>
                  <a:lnTo>
                    <a:pt x="23240" y="283073"/>
                  </a:lnTo>
                  <a:lnTo>
                    <a:pt x="19696" y="283472"/>
                  </a:lnTo>
                  <a:lnTo>
                    <a:pt x="14994" y="280228"/>
                  </a:lnTo>
                  <a:lnTo>
                    <a:pt x="9769" y="264146"/>
                  </a:lnTo>
                  <a:lnTo>
                    <a:pt x="8617" y="242570"/>
                  </a:lnTo>
                  <a:lnTo>
                    <a:pt x="12004" y="221283"/>
                  </a:lnTo>
                  <a:lnTo>
                    <a:pt x="20528" y="203243"/>
                  </a:lnTo>
                  <a:lnTo>
                    <a:pt x="26077" y="195157"/>
                  </a:lnTo>
                  <a:lnTo>
                    <a:pt x="41601" y="183053"/>
                  </a:lnTo>
                  <a:lnTo>
                    <a:pt x="50654" y="178187"/>
                  </a:lnTo>
                  <a:lnTo>
                    <a:pt x="60199" y="177283"/>
                  </a:lnTo>
                  <a:lnTo>
                    <a:pt x="80163" y="182518"/>
                  </a:lnTo>
                  <a:lnTo>
                    <a:pt x="113170" y="204942"/>
                  </a:lnTo>
                  <a:lnTo>
                    <a:pt x="133911" y="226190"/>
                  </a:lnTo>
                  <a:lnTo>
                    <a:pt x="143730" y="244418"/>
                  </a:lnTo>
                  <a:lnTo>
                    <a:pt x="151769" y="297190"/>
                  </a:lnTo>
                  <a:lnTo>
                    <a:pt x="15298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78301" y="455535"/>
              <a:ext cx="134960" cy="186704"/>
            </a:xfrm>
            <a:custGeom>
              <a:avLst/>
              <a:gdLst/>
              <a:ahLst/>
              <a:cxnLst/>
              <a:rect l="0" t="0" r="0" b="0"/>
              <a:pathLst>
                <a:path w="134960" h="186704">
                  <a:moveTo>
                    <a:pt x="48911" y="113003"/>
                  </a:moveTo>
                  <a:lnTo>
                    <a:pt x="109784" y="78675"/>
                  </a:lnTo>
                  <a:lnTo>
                    <a:pt x="123929" y="64991"/>
                  </a:lnTo>
                  <a:lnTo>
                    <a:pt x="134115" y="47211"/>
                  </a:lnTo>
                  <a:lnTo>
                    <a:pt x="134959" y="38726"/>
                  </a:lnTo>
                  <a:lnTo>
                    <a:pt x="129659" y="23059"/>
                  </a:lnTo>
                  <a:lnTo>
                    <a:pt x="116385" y="11417"/>
                  </a:lnTo>
                  <a:lnTo>
                    <a:pt x="97617" y="3513"/>
                  </a:lnTo>
                  <a:lnTo>
                    <a:pt x="73677" y="0"/>
                  </a:lnTo>
                  <a:lnTo>
                    <a:pt x="33893" y="9201"/>
                  </a:lnTo>
                  <a:lnTo>
                    <a:pt x="15720" y="23585"/>
                  </a:lnTo>
                  <a:lnTo>
                    <a:pt x="9236" y="32334"/>
                  </a:lnTo>
                  <a:lnTo>
                    <a:pt x="2032" y="54534"/>
                  </a:lnTo>
                  <a:lnTo>
                    <a:pt x="0" y="79998"/>
                  </a:lnTo>
                  <a:lnTo>
                    <a:pt x="2996" y="106913"/>
                  </a:lnTo>
                  <a:lnTo>
                    <a:pt x="14467" y="128234"/>
                  </a:lnTo>
                  <a:lnTo>
                    <a:pt x="50426" y="160985"/>
                  </a:lnTo>
                  <a:lnTo>
                    <a:pt x="80946" y="177263"/>
                  </a:lnTo>
                  <a:lnTo>
                    <a:pt x="122610" y="186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18071" y="448707"/>
              <a:ext cx="188209" cy="205658"/>
            </a:xfrm>
            <a:custGeom>
              <a:avLst/>
              <a:gdLst/>
              <a:ahLst/>
              <a:cxnLst/>
              <a:rect l="0" t="0" r="0" b="0"/>
              <a:pathLst>
                <a:path w="188209" h="205658">
                  <a:moveTo>
                    <a:pt x="114509" y="98774"/>
                  </a:moveTo>
                  <a:lnTo>
                    <a:pt x="95381" y="37664"/>
                  </a:lnTo>
                  <a:lnTo>
                    <a:pt x="84171" y="15462"/>
                  </a:lnTo>
                  <a:lnTo>
                    <a:pt x="75566" y="8138"/>
                  </a:lnTo>
                  <a:lnTo>
                    <a:pt x="53527" y="0"/>
                  </a:lnTo>
                  <a:lnTo>
                    <a:pt x="43439" y="1339"/>
                  </a:lnTo>
                  <a:lnTo>
                    <a:pt x="25990" y="12186"/>
                  </a:lnTo>
                  <a:lnTo>
                    <a:pt x="13556" y="31825"/>
                  </a:lnTo>
                  <a:lnTo>
                    <a:pt x="5300" y="56151"/>
                  </a:lnTo>
                  <a:lnTo>
                    <a:pt x="0" y="109895"/>
                  </a:lnTo>
                  <a:lnTo>
                    <a:pt x="2202" y="148473"/>
                  </a:lnTo>
                  <a:lnTo>
                    <a:pt x="8443" y="169996"/>
                  </a:lnTo>
                  <a:lnTo>
                    <a:pt x="19015" y="187360"/>
                  </a:lnTo>
                  <a:lnTo>
                    <a:pt x="34633" y="199757"/>
                  </a:lnTo>
                  <a:lnTo>
                    <a:pt x="43711" y="204701"/>
                  </a:lnTo>
                  <a:lnTo>
                    <a:pt x="52102" y="205657"/>
                  </a:lnTo>
                  <a:lnTo>
                    <a:pt x="67665" y="200480"/>
                  </a:lnTo>
                  <a:lnTo>
                    <a:pt x="89581" y="184411"/>
                  </a:lnTo>
                  <a:lnTo>
                    <a:pt x="105303" y="159243"/>
                  </a:lnTo>
                  <a:lnTo>
                    <a:pt x="113860" y="104826"/>
                  </a:lnTo>
                  <a:lnTo>
                    <a:pt x="119290" y="80407"/>
                  </a:lnTo>
                  <a:lnTo>
                    <a:pt x="121206" y="78341"/>
                  </a:lnTo>
                  <a:lnTo>
                    <a:pt x="134277" y="129861"/>
                  </a:lnTo>
                  <a:lnTo>
                    <a:pt x="152472" y="153739"/>
                  </a:lnTo>
                  <a:lnTo>
                    <a:pt x="188208" y="183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37865" y="504136"/>
              <a:ext cx="242157" cy="159160"/>
            </a:xfrm>
            <a:custGeom>
              <a:avLst/>
              <a:gdLst/>
              <a:ahLst/>
              <a:cxnLst/>
              <a:rect l="0" t="0" r="0" b="0"/>
              <a:pathLst>
                <a:path w="242157" h="159160">
                  <a:moveTo>
                    <a:pt x="0" y="22288"/>
                  </a:moveTo>
                  <a:lnTo>
                    <a:pt x="17958" y="77333"/>
                  </a:lnTo>
                  <a:lnTo>
                    <a:pt x="24749" y="102125"/>
                  </a:lnTo>
                  <a:lnTo>
                    <a:pt x="27028" y="105928"/>
                  </a:lnTo>
                  <a:lnTo>
                    <a:pt x="28547" y="103785"/>
                  </a:lnTo>
                  <a:lnTo>
                    <a:pt x="34438" y="44377"/>
                  </a:lnTo>
                  <a:lnTo>
                    <a:pt x="41042" y="23917"/>
                  </a:lnTo>
                  <a:lnTo>
                    <a:pt x="51776" y="7024"/>
                  </a:lnTo>
                  <a:lnTo>
                    <a:pt x="59084" y="2754"/>
                  </a:lnTo>
                  <a:lnTo>
                    <a:pt x="76563" y="1128"/>
                  </a:lnTo>
                  <a:lnTo>
                    <a:pt x="84967" y="4672"/>
                  </a:lnTo>
                  <a:lnTo>
                    <a:pt x="100544" y="17968"/>
                  </a:lnTo>
                  <a:lnTo>
                    <a:pt x="122467" y="50774"/>
                  </a:lnTo>
                  <a:lnTo>
                    <a:pt x="127268" y="54147"/>
                  </a:lnTo>
                  <a:lnTo>
                    <a:pt x="130469" y="51716"/>
                  </a:lnTo>
                  <a:lnTo>
                    <a:pt x="146785" y="19782"/>
                  </a:lnTo>
                  <a:lnTo>
                    <a:pt x="162334" y="6357"/>
                  </a:lnTo>
                  <a:lnTo>
                    <a:pt x="171394" y="1139"/>
                  </a:lnTo>
                  <a:lnTo>
                    <a:pt x="179773" y="0"/>
                  </a:lnTo>
                  <a:lnTo>
                    <a:pt x="195323" y="4973"/>
                  </a:lnTo>
                  <a:lnTo>
                    <a:pt x="206913" y="18102"/>
                  </a:lnTo>
                  <a:lnTo>
                    <a:pt x="231306" y="75488"/>
                  </a:lnTo>
                  <a:lnTo>
                    <a:pt x="238941" y="109801"/>
                  </a:lnTo>
                  <a:lnTo>
                    <a:pt x="242156" y="159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94604" y="501242"/>
              <a:ext cx="139927" cy="165097"/>
            </a:xfrm>
            <a:custGeom>
              <a:avLst/>
              <a:gdLst/>
              <a:ahLst/>
              <a:cxnLst/>
              <a:rect l="0" t="0" r="0" b="0"/>
              <a:pathLst>
                <a:path w="139927" h="165097">
                  <a:moveTo>
                    <a:pt x="132815" y="14654"/>
                  </a:moveTo>
                  <a:lnTo>
                    <a:pt x="88853" y="0"/>
                  </a:lnTo>
                  <a:lnTo>
                    <a:pt x="68823" y="2682"/>
                  </a:lnTo>
                  <a:lnTo>
                    <a:pt x="40935" y="17346"/>
                  </a:lnTo>
                  <a:lnTo>
                    <a:pt x="17854" y="39628"/>
                  </a:lnTo>
                  <a:lnTo>
                    <a:pt x="10551" y="48851"/>
                  </a:lnTo>
                  <a:lnTo>
                    <a:pt x="2436" y="71577"/>
                  </a:lnTo>
                  <a:lnTo>
                    <a:pt x="0" y="96105"/>
                  </a:lnTo>
                  <a:lnTo>
                    <a:pt x="2816" y="118705"/>
                  </a:lnTo>
                  <a:lnTo>
                    <a:pt x="11087" y="137328"/>
                  </a:lnTo>
                  <a:lnTo>
                    <a:pt x="16568" y="145569"/>
                  </a:lnTo>
                  <a:lnTo>
                    <a:pt x="32017" y="157846"/>
                  </a:lnTo>
                  <a:lnTo>
                    <a:pt x="41050" y="162758"/>
                  </a:lnTo>
                  <a:lnTo>
                    <a:pt x="63565" y="165096"/>
                  </a:lnTo>
                  <a:lnTo>
                    <a:pt x="87999" y="161066"/>
                  </a:lnTo>
                  <a:lnTo>
                    <a:pt x="110557" y="151476"/>
                  </a:lnTo>
                  <a:lnTo>
                    <a:pt x="126042" y="136295"/>
                  </a:lnTo>
                  <a:lnTo>
                    <a:pt x="131810" y="127333"/>
                  </a:lnTo>
                  <a:lnTo>
                    <a:pt x="139926" y="92364"/>
                  </a:lnTo>
                  <a:lnTo>
                    <a:pt x="136742" y="57956"/>
                  </a:lnTo>
                  <a:lnTo>
                    <a:pt x="122287" y="14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80062" y="505367"/>
              <a:ext cx="119952" cy="149653"/>
            </a:xfrm>
            <a:custGeom>
              <a:avLst/>
              <a:gdLst/>
              <a:ahLst/>
              <a:cxnLst/>
              <a:rect l="0" t="0" r="0" b="0"/>
              <a:pathLst>
                <a:path w="119952" h="149653">
                  <a:moveTo>
                    <a:pt x="0" y="0"/>
                  </a:moveTo>
                  <a:lnTo>
                    <a:pt x="3119" y="42692"/>
                  </a:lnTo>
                  <a:lnTo>
                    <a:pt x="11892" y="102069"/>
                  </a:lnTo>
                  <a:lnTo>
                    <a:pt x="21273" y="124913"/>
                  </a:lnTo>
                  <a:lnTo>
                    <a:pt x="36361" y="140525"/>
                  </a:lnTo>
                  <a:lnTo>
                    <a:pt x="45297" y="146326"/>
                  </a:lnTo>
                  <a:lnTo>
                    <a:pt x="64586" y="149652"/>
                  </a:lnTo>
                  <a:lnTo>
                    <a:pt x="74643" y="148901"/>
                  </a:lnTo>
                  <a:lnTo>
                    <a:pt x="82517" y="144891"/>
                  </a:lnTo>
                  <a:lnTo>
                    <a:pt x="94386" y="131077"/>
                  </a:lnTo>
                  <a:lnTo>
                    <a:pt x="118982" y="73191"/>
                  </a:lnTo>
                  <a:lnTo>
                    <a:pt x="119951" y="52417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69575" y="518208"/>
              <a:ext cx="126343" cy="133911"/>
            </a:xfrm>
            <a:custGeom>
              <a:avLst/>
              <a:gdLst/>
              <a:ahLst/>
              <a:cxnLst/>
              <a:rect l="0" t="0" r="0" b="0"/>
              <a:pathLst>
                <a:path w="126343" h="133911">
                  <a:moveTo>
                    <a:pt x="0" y="18745"/>
                  </a:moveTo>
                  <a:lnTo>
                    <a:pt x="3120" y="72889"/>
                  </a:lnTo>
                  <a:lnTo>
                    <a:pt x="14449" y="133586"/>
                  </a:lnTo>
                  <a:lnTo>
                    <a:pt x="11972" y="133910"/>
                  </a:lnTo>
                  <a:lnTo>
                    <a:pt x="7981" y="130617"/>
                  </a:lnTo>
                  <a:lnTo>
                    <a:pt x="3548" y="111360"/>
                  </a:lnTo>
                  <a:lnTo>
                    <a:pt x="6290" y="51337"/>
                  </a:lnTo>
                  <a:lnTo>
                    <a:pt x="20451" y="11634"/>
                  </a:lnTo>
                  <a:lnTo>
                    <a:pt x="28842" y="4646"/>
                  </a:lnTo>
                  <a:lnTo>
                    <a:pt x="39115" y="1157"/>
                  </a:lnTo>
                  <a:lnTo>
                    <a:pt x="50643" y="0"/>
                  </a:lnTo>
                  <a:lnTo>
                    <a:pt x="72811" y="4955"/>
                  </a:lnTo>
                  <a:lnTo>
                    <a:pt x="83636" y="9551"/>
                  </a:lnTo>
                  <a:lnTo>
                    <a:pt x="98782" y="24018"/>
                  </a:lnTo>
                  <a:lnTo>
                    <a:pt x="118039" y="61900"/>
                  </a:lnTo>
                  <a:lnTo>
                    <a:pt x="126342" y="113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69616" y="27374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9065" y="168016"/>
                  </a:lnTo>
                  <a:lnTo>
                    <a:pt x="11410" y="227338"/>
                  </a:lnTo>
                  <a:lnTo>
                    <a:pt x="18805" y="28411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74860" y="400082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6953" y="0"/>
                  </a:lnTo>
                  <a:lnTo>
                    <a:pt x="112007" y="0"/>
                  </a:lnTo>
                  <a:lnTo>
                    <a:pt x="560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24952" y="391749"/>
              <a:ext cx="210577" cy="204775"/>
            </a:xfrm>
            <a:custGeom>
              <a:avLst/>
              <a:gdLst/>
              <a:ahLst/>
              <a:cxnLst/>
              <a:rect l="0" t="0" r="0" b="0"/>
              <a:pathLst>
                <a:path w="210577" h="204775">
                  <a:moveTo>
                    <a:pt x="144789" y="8333"/>
                  </a:moveTo>
                  <a:lnTo>
                    <a:pt x="107311" y="0"/>
                  </a:lnTo>
                  <a:lnTo>
                    <a:pt x="83678" y="1120"/>
                  </a:lnTo>
                  <a:lnTo>
                    <a:pt x="39911" y="20903"/>
                  </a:lnTo>
                  <a:lnTo>
                    <a:pt x="3060" y="47341"/>
                  </a:lnTo>
                  <a:lnTo>
                    <a:pt x="0" y="55396"/>
                  </a:lnTo>
                  <a:lnTo>
                    <a:pt x="300" y="64275"/>
                  </a:lnTo>
                  <a:lnTo>
                    <a:pt x="2839" y="73704"/>
                  </a:lnTo>
                  <a:lnTo>
                    <a:pt x="9212" y="79990"/>
                  </a:lnTo>
                  <a:lnTo>
                    <a:pt x="28770" y="86974"/>
                  </a:lnTo>
                  <a:lnTo>
                    <a:pt x="84710" y="83492"/>
                  </a:lnTo>
                  <a:lnTo>
                    <a:pt x="121529" y="85585"/>
                  </a:lnTo>
                  <a:lnTo>
                    <a:pt x="142640" y="91800"/>
                  </a:lnTo>
                  <a:lnTo>
                    <a:pt x="195981" y="122140"/>
                  </a:lnTo>
                  <a:lnTo>
                    <a:pt x="207705" y="138463"/>
                  </a:lnTo>
                  <a:lnTo>
                    <a:pt x="210576" y="160535"/>
                  </a:lnTo>
                  <a:lnTo>
                    <a:pt x="209704" y="172972"/>
                  </a:lnTo>
                  <a:lnTo>
                    <a:pt x="205613" y="182433"/>
                  </a:lnTo>
                  <a:lnTo>
                    <a:pt x="191709" y="196065"/>
                  </a:lnTo>
                  <a:lnTo>
                    <a:pt x="170711" y="202904"/>
                  </a:lnTo>
                  <a:lnTo>
                    <a:pt x="146952" y="204774"/>
                  </a:lnTo>
                  <a:lnTo>
                    <a:pt x="86842" y="193400"/>
                  </a:lnTo>
                  <a:lnTo>
                    <a:pt x="50032" y="176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50805" y="484310"/>
              <a:ext cx="140185" cy="131703"/>
            </a:xfrm>
            <a:custGeom>
              <a:avLst/>
              <a:gdLst/>
              <a:ahLst/>
              <a:cxnLst/>
              <a:rect l="0" t="0" r="0" b="0"/>
              <a:pathLst>
                <a:path w="140185" h="131703">
                  <a:moveTo>
                    <a:pt x="87392" y="10529"/>
                  </a:moveTo>
                  <a:lnTo>
                    <a:pt x="70624" y="4940"/>
                  </a:lnTo>
                  <a:lnTo>
                    <a:pt x="53033" y="5315"/>
                  </a:lnTo>
                  <a:lnTo>
                    <a:pt x="43429" y="7053"/>
                  </a:lnTo>
                  <a:lnTo>
                    <a:pt x="26519" y="18343"/>
                  </a:lnTo>
                  <a:lnTo>
                    <a:pt x="12374" y="35059"/>
                  </a:lnTo>
                  <a:lnTo>
                    <a:pt x="2188" y="54186"/>
                  </a:lnTo>
                  <a:lnTo>
                    <a:pt x="0" y="77505"/>
                  </a:lnTo>
                  <a:lnTo>
                    <a:pt x="4097" y="101128"/>
                  </a:lnTo>
                  <a:lnTo>
                    <a:pt x="13717" y="119425"/>
                  </a:lnTo>
                  <a:lnTo>
                    <a:pt x="21897" y="125240"/>
                  </a:lnTo>
                  <a:lnTo>
                    <a:pt x="43465" y="131702"/>
                  </a:lnTo>
                  <a:lnTo>
                    <a:pt x="76326" y="129750"/>
                  </a:lnTo>
                  <a:lnTo>
                    <a:pt x="108289" y="116174"/>
                  </a:lnTo>
                  <a:lnTo>
                    <a:pt x="134398" y="97333"/>
                  </a:lnTo>
                  <a:lnTo>
                    <a:pt x="138616" y="88286"/>
                  </a:lnTo>
                  <a:lnTo>
                    <a:pt x="140184" y="65754"/>
                  </a:lnTo>
                  <a:lnTo>
                    <a:pt x="128900" y="32351"/>
                  </a:lnTo>
                  <a:lnTo>
                    <a:pt x="114029" y="17108"/>
                  </a:lnTo>
                  <a:lnTo>
                    <a:pt x="873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32953" y="468709"/>
              <a:ext cx="418717" cy="141944"/>
            </a:xfrm>
            <a:custGeom>
              <a:avLst/>
              <a:gdLst/>
              <a:ahLst/>
              <a:cxnLst/>
              <a:rect l="0" t="0" r="0" b="0"/>
              <a:pathLst>
                <a:path w="418717" h="141944">
                  <a:moveTo>
                    <a:pt x="0" y="57715"/>
                  </a:moveTo>
                  <a:lnTo>
                    <a:pt x="27511" y="111590"/>
                  </a:lnTo>
                  <a:lnTo>
                    <a:pt x="36098" y="135290"/>
                  </a:lnTo>
                  <a:lnTo>
                    <a:pt x="32410" y="101120"/>
                  </a:lnTo>
                  <a:lnTo>
                    <a:pt x="31830" y="63037"/>
                  </a:lnTo>
                  <a:lnTo>
                    <a:pt x="35257" y="53074"/>
                  </a:lnTo>
                  <a:lnTo>
                    <a:pt x="48425" y="38885"/>
                  </a:lnTo>
                  <a:lnTo>
                    <a:pt x="56850" y="35803"/>
                  </a:lnTo>
                  <a:lnTo>
                    <a:pt x="75570" y="35498"/>
                  </a:lnTo>
                  <a:lnTo>
                    <a:pt x="92469" y="42382"/>
                  </a:lnTo>
                  <a:lnTo>
                    <a:pt x="122381" y="65865"/>
                  </a:lnTo>
                  <a:lnTo>
                    <a:pt x="140074" y="94420"/>
                  </a:lnTo>
                  <a:lnTo>
                    <a:pt x="140176" y="92714"/>
                  </a:lnTo>
                  <a:lnTo>
                    <a:pt x="139074" y="88067"/>
                  </a:lnTo>
                  <a:lnTo>
                    <a:pt x="144089" y="73545"/>
                  </a:lnTo>
                  <a:lnTo>
                    <a:pt x="166373" y="41215"/>
                  </a:lnTo>
                  <a:lnTo>
                    <a:pt x="175256" y="37356"/>
                  </a:lnTo>
                  <a:lnTo>
                    <a:pt x="197605" y="36189"/>
                  </a:lnTo>
                  <a:lnTo>
                    <a:pt x="216896" y="42689"/>
                  </a:lnTo>
                  <a:lnTo>
                    <a:pt x="253933" y="65926"/>
                  </a:lnTo>
                  <a:lnTo>
                    <a:pt x="268057" y="82421"/>
                  </a:lnTo>
                  <a:lnTo>
                    <a:pt x="286656" y="121607"/>
                  </a:lnTo>
                  <a:lnTo>
                    <a:pt x="290540" y="124876"/>
                  </a:lnTo>
                  <a:lnTo>
                    <a:pt x="294299" y="123546"/>
                  </a:lnTo>
                  <a:lnTo>
                    <a:pt x="333989" y="81821"/>
                  </a:lnTo>
                  <a:lnTo>
                    <a:pt x="370000" y="62520"/>
                  </a:lnTo>
                  <a:lnTo>
                    <a:pt x="407789" y="44323"/>
                  </a:lnTo>
                  <a:lnTo>
                    <a:pt x="415749" y="38259"/>
                  </a:lnTo>
                  <a:lnTo>
                    <a:pt x="418716" y="30706"/>
                  </a:lnTo>
                  <a:lnTo>
                    <a:pt x="418354" y="22162"/>
                  </a:lnTo>
                  <a:lnTo>
                    <a:pt x="415774" y="12956"/>
                  </a:lnTo>
                  <a:lnTo>
                    <a:pt x="409373" y="6819"/>
                  </a:lnTo>
                  <a:lnTo>
                    <a:pt x="389784" y="0"/>
                  </a:lnTo>
                  <a:lnTo>
                    <a:pt x="358037" y="1750"/>
                  </a:lnTo>
                  <a:lnTo>
                    <a:pt x="326404" y="15267"/>
                  </a:lnTo>
                  <a:lnTo>
                    <a:pt x="311575" y="30661"/>
                  </a:lnTo>
                  <a:lnTo>
                    <a:pt x="302254" y="50370"/>
                  </a:lnTo>
                  <a:lnTo>
                    <a:pt x="298112" y="74728"/>
                  </a:lnTo>
                  <a:lnTo>
                    <a:pt x="302510" y="98032"/>
                  </a:lnTo>
                  <a:lnTo>
                    <a:pt x="313433" y="118918"/>
                  </a:lnTo>
                  <a:lnTo>
                    <a:pt x="329987" y="135999"/>
                  </a:lnTo>
                  <a:lnTo>
                    <a:pt x="340484" y="140320"/>
                  </a:lnTo>
                  <a:lnTo>
                    <a:pt x="400083" y="141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21655" y="326383"/>
              <a:ext cx="37724" cy="284270"/>
            </a:xfrm>
            <a:custGeom>
              <a:avLst/>
              <a:gdLst/>
              <a:ahLst/>
              <a:cxnLst/>
              <a:rect l="0" t="0" r="0" b="0"/>
              <a:pathLst>
                <a:path w="37724" h="284270">
                  <a:moveTo>
                    <a:pt x="16666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29" y="77020"/>
                  </a:lnTo>
                  <a:lnTo>
                    <a:pt x="4327" y="127326"/>
                  </a:lnTo>
                  <a:lnTo>
                    <a:pt x="5602" y="176156"/>
                  </a:lnTo>
                  <a:lnTo>
                    <a:pt x="11621" y="234578"/>
                  </a:lnTo>
                  <a:lnTo>
                    <a:pt x="20663" y="256725"/>
                  </a:lnTo>
                  <a:lnTo>
                    <a:pt x="3772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011979" y="442196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1953" y="9065"/>
                  </a:lnTo>
                  <a:lnTo>
                    <a:pt x="89374" y="10240"/>
                  </a:lnTo>
                  <a:lnTo>
                    <a:pt x="30046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54133" y="336911"/>
              <a:ext cx="140349" cy="263214"/>
            </a:xfrm>
            <a:custGeom>
              <a:avLst/>
              <a:gdLst/>
              <a:ahLst/>
              <a:cxnLst/>
              <a:rect l="0" t="0" r="0" b="0"/>
              <a:pathLst>
                <a:path w="140349" h="263214">
                  <a:moveTo>
                    <a:pt x="0" y="0"/>
                  </a:moveTo>
                  <a:lnTo>
                    <a:pt x="0" y="54145"/>
                  </a:lnTo>
                  <a:lnTo>
                    <a:pt x="7236" y="115795"/>
                  </a:lnTo>
                  <a:lnTo>
                    <a:pt x="12998" y="169146"/>
                  </a:lnTo>
                  <a:lnTo>
                    <a:pt x="19996" y="229379"/>
                  </a:lnTo>
                  <a:lnTo>
                    <a:pt x="27235" y="172510"/>
                  </a:lnTo>
                  <a:lnTo>
                    <a:pt x="32195" y="164140"/>
                  </a:lnTo>
                  <a:lnTo>
                    <a:pt x="47064" y="151720"/>
                  </a:lnTo>
                  <a:lnTo>
                    <a:pt x="55943" y="146770"/>
                  </a:lnTo>
                  <a:lnTo>
                    <a:pt x="65371" y="145810"/>
                  </a:lnTo>
                  <a:lnTo>
                    <a:pt x="85206" y="150982"/>
                  </a:lnTo>
                  <a:lnTo>
                    <a:pt x="99481" y="164200"/>
                  </a:lnTo>
                  <a:lnTo>
                    <a:pt x="134167" y="221650"/>
                  </a:lnTo>
                  <a:lnTo>
                    <a:pt x="140348" y="240061"/>
                  </a:lnTo>
                  <a:lnTo>
                    <a:pt x="13687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464704" y="515896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2195" y="374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54176" y="400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548933" y="473651"/>
              <a:ext cx="140205" cy="126474"/>
            </a:xfrm>
            <a:custGeom>
              <a:avLst/>
              <a:gdLst/>
              <a:ahLst/>
              <a:cxnLst/>
              <a:rect l="0" t="0" r="0" b="0"/>
              <a:pathLst>
                <a:path w="140205" h="126474">
                  <a:moveTo>
                    <a:pt x="0" y="42245"/>
                  </a:moveTo>
                  <a:lnTo>
                    <a:pt x="3119" y="84937"/>
                  </a:lnTo>
                  <a:lnTo>
                    <a:pt x="6065" y="98654"/>
                  </a:lnTo>
                  <a:lnTo>
                    <a:pt x="3475" y="93052"/>
                  </a:lnTo>
                  <a:lnTo>
                    <a:pt x="1030" y="64578"/>
                  </a:lnTo>
                  <a:lnTo>
                    <a:pt x="5894" y="32094"/>
                  </a:lnTo>
                  <a:lnTo>
                    <a:pt x="20333" y="5832"/>
                  </a:lnTo>
                  <a:lnTo>
                    <a:pt x="28763" y="1592"/>
                  </a:lnTo>
                  <a:lnTo>
                    <a:pt x="50608" y="0"/>
                  </a:lnTo>
                  <a:lnTo>
                    <a:pt x="69675" y="6312"/>
                  </a:lnTo>
                  <a:lnTo>
                    <a:pt x="115460" y="42788"/>
                  </a:lnTo>
                  <a:lnTo>
                    <a:pt x="128524" y="57694"/>
                  </a:lnTo>
                  <a:lnTo>
                    <a:pt x="138230" y="76017"/>
                  </a:lnTo>
                  <a:lnTo>
                    <a:pt x="140204" y="95859"/>
                  </a:lnTo>
                  <a:lnTo>
                    <a:pt x="136870" y="126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12102" y="460090"/>
              <a:ext cx="282171" cy="259644"/>
            </a:xfrm>
            <a:custGeom>
              <a:avLst/>
              <a:gdLst/>
              <a:ahLst/>
              <a:cxnLst/>
              <a:rect l="0" t="0" r="0" b="0"/>
              <a:pathLst>
                <a:path w="282171" h="259644">
                  <a:moveTo>
                    <a:pt x="263213" y="87391"/>
                  </a:moveTo>
                  <a:lnTo>
                    <a:pt x="242970" y="43429"/>
                  </a:lnTo>
                  <a:lnTo>
                    <a:pt x="223810" y="18733"/>
                  </a:lnTo>
                  <a:lnTo>
                    <a:pt x="197725" y="2188"/>
                  </a:lnTo>
                  <a:lnTo>
                    <a:pt x="177955" y="0"/>
                  </a:lnTo>
                  <a:lnTo>
                    <a:pt x="167770" y="1055"/>
                  </a:lnTo>
                  <a:lnTo>
                    <a:pt x="150214" y="11585"/>
                  </a:lnTo>
                  <a:lnTo>
                    <a:pt x="142258" y="19306"/>
                  </a:lnTo>
                  <a:lnTo>
                    <a:pt x="133416" y="40364"/>
                  </a:lnTo>
                  <a:lnTo>
                    <a:pt x="130657" y="64151"/>
                  </a:lnTo>
                  <a:lnTo>
                    <a:pt x="133329" y="86421"/>
                  </a:lnTo>
                  <a:lnTo>
                    <a:pt x="141536" y="104897"/>
                  </a:lnTo>
                  <a:lnTo>
                    <a:pt x="147000" y="113100"/>
                  </a:lnTo>
                  <a:lnTo>
                    <a:pt x="162430" y="125334"/>
                  </a:lnTo>
                  <a:lnTo>
                    <a:pt x="171458" y="130234"/>
                  </a:lnTo>
                  <a:lnTo>
                    <a:pt x="190848" y="132559"/>
                  </a:lnTo>
                  <a:lnTo>
                    <a:pt x="200931" y="131541"/>
                  </a:lnTo>
                  <a:lnTo>
                    <a:pt x="218375" y="121051"/>
                  </a:lnTo>
                  <a:lnTo>
                    <a:pt x="232757" y="104691"/>
                  </a:lnTo>
                  <a:lnTo>
                    <a:pt x="243048" y="85721"/>
                  </a:lnTo>
                  <a:lnTo>
                    <a:pt x="247430" y="83938"/>
                  </a:lnTo>
                  <a:lnTo>
                    <a:pt x="251521" y="87429"/>
                  </a:lnTo>
                  <a:lnTo>
                    <a:pt x="259186" y="104956"/>
                  </a:lnTo>
                  <a:lnTo>
                    <a:pt x="273639" y="157628"/>
                  </a:lnTo>
                  <a:lnTo>
                    <a:pt x="282170" y="208110"/>
                  </a:lnTo>
                  <a:lnTo>
                    <a:pt x="277098" y="232291"/>
                  </a:lnTo>
                  <a:lnTo>
                    <a:pt x="272470" y="243653"/>
                  </a:lnTo>
                  <a:lnTo>
                    <a:pt x="264704" y="251227"/>
                  </a:lnTo>
                  <a:lnTo>
                    <a:pt x="243599" y="259643"/>
                  </a:lnTo>
                  <a:lnTo>
                    <a:pt x="205409" y="258792"/>
                  </a:lnTo>
                  <a:lnTo>
                    <a:pt x="142178" y="248023"/>
                  </a:lnTo>
                  <a:lnTo>
                    <a:pt x="91910" y="239231"/>
                  </a:lnTo>
                  <a:lnTo>
                    <a:pt x="35530" y="235668"/>
                  </a:lnTo>
                  <a:lnTo>
                    <a:pt x="0" y="234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159585" y="44219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90" y="62093"/>
                  </a:lnTo>
                  <a:lnTo>
                    <a:pt x="9879" y="11776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159585" y="3579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254342" y="432966"/>
              <a:ext cx="161923" cy="146102"/>
            </a:xfrm>
            <a:custGeom>
              <a:avLst/>
              <a:gdLst/>
              <a:ahLst/>
              <a:cxnLst/>
              <a:rect l="0" t="0" r="0" b="0"/>
              <a:pathLst>
                <a:path w="161923" h="146102">
                  <a:moveTo>
                    <a:pt x="0" y="51344"/>
                  </a:moveTo>
                  <a:lnTo>
                    <a:pt x="23719" y="95307"/>
                  </a:lnTo>
                  <a:lnTo>
                    <a:pt x="24001" y="99370"/>
                  </a:lnTo>
                  <a:lnTo>
                    <a:pt x="21850" y="99739"/>
                  </a:lnTo>
                  <a:lnTo>
                    <a:pt x="18076" y="97646"/>
                  </a:lnTo>
                  <a:lnTo>
                    <a:pt x="13882" y="82841"/>
                  </a:lnTo>
                  <a:lnTo>
                    <a:pt x="13189" y="61833"/>
                  </a:lnTo>
                  <a:lnTo>
                    <a:pt x="20545" y="30276"/>
                  </a:lnTo>
                  <a:lnTo>
                    <a:pt x="30968" y="9225"/>
                  </a:lnTo>
                  <a:lnTo>
                    <a:pt x="38193" y="3378"/>
                  </a:lnTo>
                  <a:lnTo>
                    <a:pt x="46518" y="649"/>
                  </a:lnTo>
                  <a:lnTo>
                    <a:pt x="55579" y="0"/>
                  </a:lnTo>
                  <a:lnTo>
                    <a:pt x="75005" y="5518"/>
                  </a:lnTo>
                  <a:lnTo>
                    <a:pt x="102552" y="21778"/>
                  </a:lnTo>
                  <a:lnTo>
                    <a:pt x="132822" y="48234"/>
                  </a:lnTo>
                  <a:lnTo>
                    <a:pt x="148669" y="74599"/>
                  </a:lnTo>
                  <a:lnTo>
                    <a:pt x="160773" y="104638"/>
                  </a:lnTo>
                  <a:lnTo>
                    <a:pt x="161922" y="122214"/>
                  </a:lnTo>
                  <a:lnTo>
                    <a:pt x="157927" y="1461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436191" y="436607"/>
              <a:ext cx="123479" cy="159066"/>
            </a:xfrm>
            <a:custGeom>
              <a:avLst/>
              <a:gdLst/>
              <a:ahLst/>
              <a:cxnLst/>
              <a:rect l="0" t="0" r="0" b="0"/>
              <a:pathLst>
                <a:path w="123479" h="159066">
                  <a:moveTo>
                    <a:pt x="123478" y="5589"/>
                  </a:moveTo>
                  <a:lnTo>
                    <a:pt x="106710" y="0"/>
                  </a:lnTo>
                  <a:lnTo>
                    <a:pt x="89119" y="376"/>
                  </a:lnTo>
                  <a:lnTo>
                    <a:pt x="69602" y="5612"/>
                  </a:lnTo>
                  <a:lnTo>
                    <a:pt x="31597" y="28037"/>
                  </a:lnTo>
                  <a:lnTo>
                    <a:pt x="17131" y="42472"/>
                  </a:lnTo>
                  <a:lnTo>
                    <a:pt x="6802" y="60586"/>
                  </a:lnTo>
                  <a:lnTo>
                    <a:pt x="0" y="96104"/>
                  </a:lnTo>
                  <a:lnTo>
                    <a:pt x="4648" y="116398"/>
                  </a:lnTo>
                  <a:lnTo>
                    <a:pt x="26695" y="148490"/>
                  </a:lnTo>
                  <a:lnTo>
                    <a:pt x="46147" y="156838"/>
                  </a:lnTo>
                  <a:lnTo>
                    <a:pt x="57886" y="159065"/>
                  </a:lnTo>
                  <a:lnTo>
                    <a:pt x="68051" y="158209"/>
                  </a:lnTo>
                  <a:lnTo>
                    <a:pt x="123478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35348" y="431668"/>
              <a:ext cx="82249" cy="130218"/>
            </a:xfrm>
            <a:custGeom>
              <a:avLst/>
              <a:gdLst/>
              <a:ahLst/>
              <a:cxnLst/>
              <a:rect l="0" t="0" r="0" b="0"/>
              <a:pathLst>
                <a:path w="82249" h="130218">
                  <a:moveTo>
                    <a:pt x="19077" y="52642"/>
                  </a:moveTo>
                  <a:lnTo>
                    <a:pt x="13487" y="69410"/>
                  </a:lnTo>
                  <a:lnTo>
                    <a:pt x="13863" y="87001"/>
                  </a:lnTo>
                  <a:lnTo>
                    <a:pt x="24456" y="130217"/>
                  </a:lnTo>
                  <a:lnTo>
                    <a:pt x="4701" y="72618"/>
                  </a:lnTo>
                  <a:lnTo>
                    <a:pt x="0" y="36204"/>
                  </a:lnTo>
                  <a:lnTo>
                    <a:pt x="4019" y="26476"/>
                  </a:lnTo>
                  <a:lnTo>
                    <a:pt x="11378" y="18820"/>
                  </a:lnTo>
                  <a:lnTo>
                    <a:pt x="20963" y="12547"/>
                  </a:lnTo>
                  <a:lnTo>
                    <a:pt x="40972" y="8696"/>
                  </a:lnTo>
                  <a:lnTo>
                    <a:pt x="59224" y="8544"/>
                  </a:lnTo>
                  <a:lnTo>
                    <a:pt x="822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80767" y="425390"/>
              <a:ext cx="137290" cy="164206"/>
            </a:xfrm>
            <a:custGeom>
              <a:avLst/>
              <a:gdLst/>
              <a:ahLst/>
              <a:cxnLst/>
              <a:rect l="0" t="0" r="0" b="0"/>
              <a:pathLst>
                <a:path w="137290" h="164206">
                  <a:moveTo>
                    <a:pt x="0" y="58920"/>
                  </a:moveTo>
                  <a:lnTo>
                    <a:pt x="11178" y="70099"/>
                  </a:lnTo>
                  <a:lnTo>
                    <a:pt x="40486" y="82640"/>
                  </a:lnTo>
                  <a:lnTo>
                    <a:pt x="78806" y="88175"/>
                  </a:lnTo>
                  <a:lnTo>
                    <a:pt x="102875" y="83231"/>
                  </a:lnTo>
                  <a:lnTo>
                    <a:pt x="114207" y="78637"/>
                  </a:lnTo>
                  <a:lnTo>
                    <a:pt x="129917" y="64174"/>
                  </a:lnTo>
                  <a:lnTo>
                    <a:pt x="135744" y="55404"/>
                  </a:lnTo>
                  <a:lnTo>
                    <a:pt x="137289" y="47217"/>
                  </a:lnTo>
                  <a:lnTo>
                    <a:pt x="135980" y="39420"/>
                  </a:lnTo>
                  <a:lnTo>
                    <a:pt x="132767" y="31882"/>
                  </a:lnTo>
                  <a:lnTo>
                    <a:pt x="111478" y="10095"/>
                  </a:lnTo>
                  <a:lnTo>
                    <a:pt x="89710" y="2125"/>
                  </a:lnTo>
                  <a:lnTo>
                    <a:pt x="77354" y="0"/>
                  </a:lnTo>
                  <a:lnTo>
                    <a:pt x="57386" y="3878"/>
                  </a:lnTo>
                  <a:lnTo>
                    <a:pt x="32991" y="19215"/>
                  </a:lnTo>
                  <a:lnTo>
                    <a:pt x="19342" y="33085"/>
                  </a:lnTo>
                  <a:lnTo>
                    <a:pt x="9376" y="50947"/>
                  </a:lnTo>
                  <a:lnTo>
                    <a:pt x="7287" y="73704"/>
                  </a:lnTo>
                  <a:lnTo>
                    <a:pt x="11428" y="98246"/>
                  </a:lnTo>
                  <a:lnTo>
                    <a:pt x="21067" y="120852"/>
                  </a:lnTo>
                  <a:lnTo>
                    <a:pt x="45236" y="147720"/>
                  </a:lnTo>
                  <a:lnTo>
                    <a:pt x="67678" y="156879"/>
                  </a:lnTo>
                  <a:lnTo>
                    <a:pt x="105285" y="164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46281" y="436329"/>
              <a:ext cx="192455" cy="142739"/>
            </a:xfrm>
            <a:custGeom>
              <a:avLst/>
              <a:gdLst/>
              <a:ahLst/>
              <a:cxnLst/>
              <a:rect l="0" t="0" r="0" b="0"/>
              <a:pathLst>
                <a:path w="192455" h="142739">
                  <a:moveTo>
                    <a:pt x="108226" y="58510"/>
                  </a:moveTo>
                  <a:lnTo>
                    <a:pt x="98652" y="27228"/>
                  </a:lnTo>
                  <a:lnTo>
                    <a:pt x="87983" y="11071"/>
                  </a:lnTo>
                  <a:lnTo>
                    <a:pt x="79523" y="5827"/>
                  </a:lnTo>
                  <a:lnTo>
                    <a:pt x="57645" y="0"/>
                  </a:lnTo>
                  <a:lnTo>
                    <a:pt x="47600" y="786"/>
                  </a:lnTo>
                  <a:lnTo>
                    <a:pt x="30198" y="7899"/>
                  </a:lnTo>
                  <a:lnTo>
                    <a:pt x="17785" y="21978"/>
                  </a:lnTo>
                  <a:lnTo>
                    <a:pt x="284" y="59613"/>
                  </a:lnTo>
                  <a:lnTo>
                    <a:pt x="0" y="69773"/>
                  </a:lnTo>
                  <a:lnTo>
                    <a:pt x="5923" y="90422"/>
                  </a:lnTo>
                  <a:lnTo>
                    <a:pt x="22412" y="116189"/>
                  </a:lnTo>
                  <a:lnTo>
                    <a:pt x="41621" y="125089"/>
                  </a:lnTo>
                  <a:lnTo>
                    <a:pt x="53295" y="127462"/>
                  </a:lnTo>
                  <a:lnTo>
                    <a:pt x="63417" y="126705"/>
                  </a:lnTo>
                  <a:lnTo>
                    <a:pt x="80902" y="119625"/>
                  </a:lnTo>
                  <a:lnTo>
                    <a:pt x="93353" y="105559"/>
                  </a:lnTo>
                  <a:lnTo>
                    <a:pt x="110877" y="67934"/>
                  </a:lnTo>
                  <a:lnTo>
                    <a:pt x="114673" y="64792"/>
                  </a:lnTo>
                  <a:lnTo>
                    <a:pt x="118374" y="66208"/>
                  </a:lnTo>
                  <a:lnTo>
                    <a:pt x="125605" y="77139"/>
                  </a:lnTo>
                  <a:lnTo>
                    <a:pt x="148888" y="122748"/>
                  </a:lnTo>
                  <a:lnTo>
                    <a:pt x="156392" y="129411"/>
                  </a:lnTo>
                  <a:lnTo>
                    <a:pt x="192454" y="142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133876" y="410611"/>
              <a:ext cx="132857" cy="162674"/>
            </a:xfrm>
            <a:custGeom>
              <a:avLst/>
              <a:gdLst/>
              <a:ahLst/>
              <a:cxnLst/>
              <a:rect l="0" t="0" r="0" b="0"/>
              <a:pathLst>
                <a:path w="132857" h="162674">
                  <a:moveTo>
                    <a:pt x="99616" y="0"/>
                  </a:moveTo>
                  <a:lnTo>
                    <a:pt x="40999" y="14654"/>
                  </a:lnTo>
                  <a:lnTo>
                    <a:pt x="6209" y="30338"/>
                  </a:lnTo>
                  <a:lnTo>
                    <a:pt x="1080" y="36603"/>
                  </a:lnTo>
                  <a:lnTo>
                    <a:pt x="0" y="43119"/>
                  </a:lnTo>
                  <a:lnTo>
                    <a:pt x="1620" y="49803"/>
                  </a:lnTo>
                  <a:lnTo>
                    <a:pt x="6210" y="55429"/>
                  </a:lnTo>
                  <a:lnTo>
                    <a:pt x="20667" y="64799"/>
                  </a:lnTo>
                  <a:lnTo>
                    <a:pt x="77059" y="75647"/>
                  </a:lnTo>
                  <a:lnTo>
                    <a:pt x="97779" y="82754"/>
                  </a:lnTo>
                  <a:lnTo>
                    <a:pt x="114788" y="93711"/>
                  </a:lnTo>
                  <a:lnTo>
                    <a:pt x="127026" y="109500"/>
                  </a:lnTo>
                  <a:lnTo>
                    <a:pt x="131928" y="118623"/>
                  </a:lnTo>
                  <a:lnTo>
                    <a:pt x="132856" y="128215"/>
                  </a:lnTo>
                  <a:lnTo>
                    <a:pt x="127647" y="148231"/>
                  </a:lnTo>
                  <a:lnTo>
                    <a:pt x="120643" y="154973"/>
                  </a:lnTo>
                  <a:lnTo>
                    <a:pt x="100382" y="162463"/>
                  </a:lnTo>
                  <a:lnTo>
                    <a:pt x="78900" y="162673"/>
                  </a:lnTo>
                  <a:lnTo>
                    <a:pt x="59993" y="158867"/>
                  </a:lnTo>
                  <a:lnTo>
                    <a:pt x="3644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315988" y="365464"/>
              <a:ext cx="131964" cy="160961"/>
            </a:xfrm>
            <a:custGeom>
              <a:avLst/>
              <a:gdLst/>
              <a:ahLst/>
              <a:cxnLst/>
              <a:rect l="0" t="0" r="0" b="0"/>
              <a:pathLst>
                <a:path w="131964" h="160961">
                  <a:moveTo>
                    <a:pt x="22789" y="76732"/>
                  </a:moveTo>
                  <a:lnTo>
                    <a:pt x="81406" y="85797"/>
                  </a:lnTo>
                  <a:lnTo>
                    <a:pt x="104993" y="80371"/>
                  </a:lnTo>
                  <a:lnTo>
                    <a:pt x="116196" y="75649"/>
                  </a:lnTo>
                  <a:lnTo>
                    <a:pt x="123665" y="67821"/>
                  </a:lnTo>
                  <a:lnTo>
                    <a:pt x="131963" y="46646"/>
                  </a:lnTo>
                  <a:lnTo>
                    <a:pt x="131837" y="36787"/>
                  </a:lnTo>
                  <a:lnTo>
                    <a:pt x="125458" y="19595"/>
                  </a:lnTo>
                  <a:lnTo>
                    <a:pt x="111703" y="7274"/>
                  </a:lnTo>
                  <a:lnTo>
                    <a:pt x="103123" y="2351"/>
                  </a:lnTo>
                  <a:lnTo>
                    <a:pt x="84228" y="0"/>
                  </a:lnTo>
                  <a:lnTo>
                    <a:pt x="64134" y="4025"/>
                  </a:lnTo>
                  <a:lnTo>
                    <a:pt x="43504" y="13612"/>
                  </a:lnTo>
                  <a:lnTo>
                    <a:pt x="17748" y="37753"/>
                  </a:lnTo>
                  <a:lnTo>
                    <a:pt x="889" y="67133"/>
                  </a:lnTo>
                  <a:lnTo>
                    <a:pt x="0" y="77352"/>
                  </a:lnTo>
                  <a:lnTo>
                    <a:pt x="15773" y="129456"/>
                  </a:lnTo>
                  <a:lnTo>
                    <a:pt x="31889" y="155395"/>
                  </a:lnTo>
                  <a:lnTo>
                    <a:pt x="39385" y="159590"/>
                  </a:lnTo>
                  <a:lnTo>
                    <a:pt x="96489" y="160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561379" y="347440"/>
              <a:ext cx="120405" cy="184513"/>
            </a:xfrm>
            <a:custGeom>
              <a:avLst/>
              <a:gdLst/>
              <a:ahLst/>
              <a:cxnLst/>
              <a:rect l="0" t="0" r="0" b="0"/>
              <a:pathLst>
                <a:path w="120405" h="184513">
                  <a:moveTo>
                    <a:pt x="72196" y="0"/>
                  </a:moveTo>
                  <a:lnTo>
                    <a:pt x="49839" y="0"/>
                  </a:lnTo>
                  <a:lnTo>
                    <a:pt x="32624" y="6239"/>
                  </a:lnTo>
                  <a:lnTo>
                    <a:pt x="17174" y="17981"/>
                  </a:lnTo>
                  <a:lnTo>
                    <a:pt x="2508" y="34898"/>
                  </a:lnTo>
                  <a:lnTo>
                    <a:pt x="0" y="43152"/>
                  </a:lnTo>
                  <a:lnTo>
                    <a:pt x="669" y="50995"/>
                  </a:lnTo>
                  <a:lnTo>
                    <a:pt x="3455" y="58563"/>
                  </a:lnTo>
                  <a:lnTo>
                    <a:pt x="15907" y="70092"/>
                  </a:lnTo>
                  <a:lnTo>
                    <a:pt x="34311" y="77945"/>
                  </a:lnTo>
                  <a:lnTo>
                    <a:pt x="68640" y="84706"/>
                  </a:lnTo>
                  <a:lnTo>
                    <a:pt x="94669" y="100487"/>
                  </a:lnTo>
                  <a:lnTo>
                    <a:pt x="109870" y="113291"/>
                  </a:lnTo>
                  <a:lnTo>
                    <a:pt x="118186" y="133020"/>
                  </a:lnTo>
                  <a:lnTo>
                    <a:pt x="120404" y="144832"/>
                  </a:lnTo>
                  <a:lnTo>
                    <a:pt x="119542" y="155046"/>
                  </a:lnTo>
                  <a:lnTo>
                    <a:pt x="112346" y="172635"/>
                  </a:lnTo>
                  <a:lnTo>
                    <a:pt x="104812" y="178261"/>
                  </a:lnTo>
                  <a:lnTo>
                    <a:pt x="83962" y="184512"/>
                  </a:lnTo>
                  <a:lnTo>
                    <a:pt x="65337" y="184171"/>
                  </a:lnTo>
                  <a:lnTo>
                    <a:pt x="4061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1224214" y="941872"/>
            <a:ext cx="6874373" cy="397584"/>
            <a:chOff x="1224214" y="941872"/>
            <a:chExt cx="6874373" cy="397584"/>
          </a:xfrm>
        </p:grpSpPr>
        <p:sp>
          <p:nvSpPr>
            <p:cNvPr id="116" name="Freeform 115"/>
            <p:cNvSpPr/>
            <p:nvPr/>
          </p:nvSpPr>
          <p:spPr>
            <a:xfrm>
              <a:off x="1224214" y="1156417"/>
              <a:ext cx="200476" cy="183039"/>
            </a:xfrm>
            <a:custGeom>
              <a:avLst/>
              <a:gdLst/>
              <a:ahLst/>
              <a:cxnLst/>
              <a:rect l="0" t="0" r="0" b="0"/>
              <a:pathLst>
                <a:path w="200476" h="183039">
                  <a:moveTo>
                    <a:pt x="155019" y="33303"/>
                  </a:moveTo>
                  <a:lnTo>
                    <a:pt x="120121" y="3994"/>
                  </a:lnTo>
                  <a:lnTo>
                    <a:pt x="97785" y="0"/>
                  </a:lnTo>
                  <a:lnTo>
                    <a:pt x="50906" y="6967"/>
                  </a:lnTo>
                  <a:lnTo>
                    <a:pt x="24085" y="21860"/>
                  </a:lnTo>
                  <a:lnTo>
                    <a:pt x="11818" y="37576"/>
                  </a:lnTo>
                  <a:lnTo>
                    <a:pt x="6909" y="46680"/>
                  </a:lnTo>
                  <a:lnTo>
                    <a:pt x="0" y="87439"/>
                  </a:lnTo>
                  <a:lnTo>
                    <a:pt x="4623" y="113515"/>
                  </a:lnTo>
                  <a:lnTo>
                    <a:pt x="26655" y="158852"/>
                  </a:lnTo>
                  <a:lnTo>
                    <a:pt x="42986" y="174110"/>
                  </a:lnTo>
                  <a:lnTo>
                    <a:pt x="52254" y="179817"/>
                  </a:lnTo>
                  <a:lnTo>
                    <a:pt x="71911" y="183038"/>
                  </a:lnTo>
                  <a:lnTo>
                    <a:pt x="113126" y="175574"/>
                  </a:lnTo>
                  <a:lnTo>
                    <a:pt x="138967" y="160595"/>
                  </a:lnTo>
                  <a:lnTo>
                    <a:pt x="182918" y="120816"/>
                  </a:lnTo>
                  <a:lnTo>
                    <a:pt x="198510" y="88738"/>
                  </a:lnTo>
                  <a:lnTo>
                    <a:pt x="200475" y="66130"/>
                  </a:lnTo>
                  <a:lnTo>
                    <a:pt x="199361" y="55187"/>
                  </a:lnTo>
                  <a:lnTo>
                    <a:pt x="193939" y="47892"/>
                  </a:lnTo>
                  <a:lnTo>
                    <a:pt x="175436" y="39787"/>
                  </a:lnTo>
                  <a:lnTo>
                    <a:pt x="133962" y="333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60395" y="1168663"/>
              <a:ext cx="129409" cy="130217"/>
            </a:xfrm>
            <a:custGeom>
              <a:avLst/>
              <a:gdLst/>
              <a:ahLst/>
              <a:cxnLst/>
              <a:rect l="0" t="0" r="0" b="0"/>
              <a:pathLst>
                <a:path w="129409" h="130217">
                  <a:moveTo>
                    <a:pt x="13594" y="52642"/>
                  </a:moveTo>
                  <a:lnTo>
                    <a:pt x="38788" y="106517"/>
                  </a:lnTo>
                  <a:lnTo>
                    <a:pt x="47408" y="126889"/>
                  </a:lnTo>
                  <a:lnTo>
                    <a:pt x="47835" y="130216"/>
                  </a:lnTo>
                  <a:lnTo>
                    <a:pt x="45780" y="128925"/>
                  </a:lnTo>
                  <a:lnTo>
                    <a:pt x="15842" y="90939"/>
                  </a:lnTo>
                  <a:lnTo>
                    <a:pt x="0" y="51888"/>
                  </a:lnTo>
                  <a:lnTo>
                    <a:pt x="1022" y="41611"/>
                  </a:lnTo>
                  <a:lnTo>
                    <a:pt x="11516" y="20833"/>
                  </a:lnTo>
                  <a:lnTo>
                    <a:pt x="20398" y="13889"/>
                  </a:lnTo>
                  <a:lnTo>
                    <a:pt x="42744" y="6173"/>
                  </a:lnTo>
                  <a:lnTo>
                    <a:pt x="102715" y="813"/>
                  </a:lnTo>
                  <a:lnTo>
                    <a:pt x="1294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64365" y="959741"/>
              <a:ext cx="178164" cy="361521"/>
            </a:xfrm>
            <a:custGeom>
              <a:avLst/>
              <a:gdLst/>
              <a:ahLst/>
              <a:cxnLst/>
              <a:rect l="0" t="0" r="0" b="0"/>
              <a:pathLst>
                <a:path w="178164" h="361521">
                  <a:moveTo>
                    <a:pt x="146578" y="251036"/>
                  </a:moveTo>
                  <a:lnTo>
                    <a:pt x="137002" y="226989"/>
                  </a:lnTo>
                  <a:lnTo>
                    <a:pt x="107174" y="191443"/>
                  </a:lnTo>
                  <a:lnTo>
                    <a:pt x="87341" y="183606"/>
                  </a:lnTo>
                  <a:lnTo>
                    <a:pt x="75501" y="181516"/>
                  </a:lnTo>
                  <a:lnTo>
                    <a:pt x="56106" y="185433"/>
                  </a:lnTo>
                  <a:lnTo>
                    <a:pt x="39688" y="196143"/>
                  </a:lnTo>
                  <a:lnTo>
                    <a:pt x="18460" y="221903"/>
                  </a:lnTo>
                  <a:lnTo>
                    <a:pt x="8528" y="241597"/>
                  </a:lnTo>
                  <a:lnTo>
                    <a:pt x="410" y="304746"/>
                  </a:lnTo>
                  <a:lnTo>
                    <a:pt x="0" y="318428"/>
                  </a:lnTo>
                  <a:lnTo>
                    <a:pt x="3235" y="329889"/>
                  </a:lnTo>
                  <a:lnTo>
                    <a:pt x="16189" y="348863"/>
                  </a:lnTo>
                  <a:lnTo>
                    <a:pt x="36765" y="358855"/>
                  </a:lnTo>
                  <a:lnTo>
                    <a:pt x="48802" y="361520"/>
                  </a:lnTo>
                  <a:lnTo>
                    <a:pt x="59167" y="360957"/>
                  </a:lnTo>
                  <a:lnTo>
                    <a:pt x="76923" y="354092"/>
                  </a:lnTo>
                  <a:lnTo>
                    <a:pt x="100073" y="331484"/>
                  </a:lnTo>
                  <a:lnTo>
                    <a:pt x="127600" y="279004"/>
                  </a:lnTo>
                  <a:lnTo>
                    <a:pt x="148418" y="225755"/>
                  </a:lnTo>
                  <a:lnTo>
                    <a:pt x="155390" y="169006"/>
                  </a:lnTo>
                  <a:lnTo>
                    <a:pt x="157767" y="119756"/>
                  </a:lnTo>
                  <a:lnTo>
                    <a:pt x="162219" y="56951"/>
                  </a:lnTo>
                  <a:lnTo>
                    <a:pt x="152527" y="10057"/>
                  </a:lnTo>
                  <a:lnTo>
                    <a:pt x="147034" y="3816"/>
                  </a:lnTo>
                  <a:lnTo>
                    <a:pt x="139863" y="824"/>
                  </a:lnTo>
                  <a:lnTo>
                    <a:pt x="131573" y="0"/>
                  </a:lnTo>
                  <a:lnTo>
                    <a:pt x="127216" y="2960"/>
                  </a:lnTo>
                  <a:lnTo>
                    <a:pt x="125481" y="8443"/>
                  </a:lnTo>
                  <a:lnTo>
                    <a:pt x="125515" y="60729"/>
                  </a:lnTo>
                  <a:lnTo>
                    <a:pt x="128639" y="114702"/>
                  </a:lnTo>
                  <a:lnTo>
                    <a:pt x="134585" y="176012"/>
                  </a:lnTo>
                  <a:lnTo>
                    <a:pt x="155642" y="238946"/>
                  </a:lnTo>
                  <a:lnTo>
                    <a:pt x="178163" y="293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61185" y="1108123"/>
              <a:ext cx="147012" cy="151847"/>
            </a:xfrm>
            <a:custGeom>
              <a:avLst/>
              <a:gdLst/>
              <a:ahLst/>
              <a:cxnLst/>
              <a:rect l="0" t="0" r="0" b="0"/>
              <a:pathLst>
                <a:path w="147012" h="151847">
                  <a:moveTo>
                    <a:pt x="12929" y="92125"/>
                  </a:moveTo>
                  <a:lnTo>
                    <a:pt x="30909" y="76484"/>
                  </a:lnTo>
                  <a:lnTo>
                    <a:pt x="47826" y="68406"/>
                  </a:lnTo>
                  <a:lnTo>
                    <a:pt x="105926" y="58456"/>
                  </a:lnTo>
                  <a:lnTo>
                    <a:pt x="126790" y="51425"/>
                  </a:lnTo>
                  <a:lnTo>
                    <a:pt x="143862" y="40501"/>
                  </a:lnTo>
                  <a:lnTo>
                    <a:pt x="147011" y="34312"/>
                  </a:lnTo>
                  <a:lnTo>
                    <a:pt x="146770" y="27847"/>
                  </a:lnTo>
                  <a:lnTo>
                    <a:pt x="144271" y="21197"/>
                  </a:lnTo>
                  <a:lnTo>
                    <a:pt x="132134" y="10689"/>
                  </a:lnTo>
                  <a:lnTo>
                    <a:pt x="113872" y="3289"/>
                  </a:lnTo>
                  <a:lnTo>
                    <a:pt x="90158" y="0"/>
                  </a:lnTo>
                  <a:lnTo>
                    <a:pt x="67140" y="4777"/>
                  </a:lnTo>
                  <a:lnTo>
                    <a:pt x="23767" y="26908"/>
                  </a:lnTo>
                  <a:lnTo>
                    <a:pt x="8777" y="43253"/>
                  </a:lnTo>
                  <a:lnTo>
                    <a:pt x="3142" y="52525"/>
                  </a:lnTo>
                  <a:lnTo>
                    <a:pt x="0" y="75305"/>
                  </a:lnTo>
                  <a:lnTo>
                    <a:pt x="7515" y="122468"/>
                  </a:lnTo>
                  <a:lnTo>
                    <a:pt x="12829" y="131071"/>
                  </a:lnTo>
                  <a:lnTo>
                    <a:pt x="28092" y="143750"/>
                  </a:lnTo>
                  <a:lnTo>
                    <a:pt x="49694" y="150164"/>
                  </a:lnTo>
                  <a:lnTo>
                    <a:pt x="72552" y="151846"/>
                  </a:lnTo>
                  <a:lnTo>
                    <a:pt x="107685" y="144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256324" y="1124946"/>
              <a:ext cx="102060" cy="122807"/>
            </a:xfrm>
            <a:custGeom>
              <a:avLst/>
              <a:gdLst/>
              <a:ahLst/>
              <a:cxnLst/>
              <a:rect l="0" t="0" r="0" b="0"/>
              <a:pathLst>
                <a:path w="102060" h="122807">
                  <a:moveTo>
                    <a:pt x="91530" y="12131"/>
                  </a:moveTo>
                  <a:lnTo>
                    <a:pt x="80352" y="953"/>
                  </a:lnTo>
                  <a:lnTo>
                    <a:pt x="73550" y="0"/>
                  </a:lnTo>
                  <a:lnTo>
                    <a:pt x="56633" y="5180"/>
                  </a:lnTo>
                  <a:lnTo>
                    <a:pt x="27378" y="21250"/>
                  </a:lnTo>
                  <a:lnTo>
                    <a:pt x="13105" y="37241"/>
                  </a:lnTo>
                  <a:lnTo>
                    <a:pt x="4032" y="57216"/>
                  </a:lnTo>
                  <a:lnTo>
                    <a:pt x="0" y="81692"/>
                  </a:lnTo>
                  <a:lnTo>
                    <a:pt x="4447" y="101929"/>
                  </a:lnTo>
                  <a:lnTo>
                    <a:pt x="8908" y="110601"/>
                  </a:lnTo>
                  <a:lnTo>
                    <a:pt x="16562" y="116382"/>
                  </a:lnTo>
                  <a:lnTo>
                    <a:pt x="37544" y="122806"/>
                  </a:lnTo>
                  <a:lnTo>
                    <a:pt x="90328" y="118935"/>
                  </a:lnTo>
                  <a:lnTo>
                    <a:pt x="102059" y="117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453139" y="1094963"/>
              <a:ext cx="63172" cy="140457"/>
            </a:xfrm>
            <a:custGeom>
              <a:avLst/>
              <a:gdLst/>
              <a:ahLst/>
              <a:cxnLst/>
              <a:rect l="0" t="0" r="0" b="0"/>
              <a:pathLst>
                <a:path w="63172" h="140457">
                  <a:moveTo>
                    <a:pt x="0" y="52643"/>
                  </a:moveTo>
                  <a:lnTo>
                    <a:pt x="17959" y="116071"/>
                  </a:lnTo>
                  <a:lnTo>
                    <a:pt x="25859" y="140456"/>
                  </a:lnTo>
                  <a:lnTo>
                    <a:pt x="3183" y="77547"/>
                  </a:lnTo>
                  <a:lnTo>
                    <a:pt x="6533" y="37665"/>
                  </a:lnTo>
                  <a:lnTo>
                    <a:pt x="11374" y="27450"/>
                  </a:lnTo>
                  <a:lnTo>
                    <a:pt x="26112" y="12980"/>
                  </a:lnTo>
                  <a:lnTo>
                    <a:pt x="41242" y="576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597272" y="1078674"/>
              <a:ext cx="107110" cy="142632"/>
            </a:xfrm>
            <a:custGeom>
              <a:avLst/>
              <a:gdLst/>
              <a:ahLst/>
              <a:cxnLst/>
              <a:rect l="0" t="0" r="0" b="0"/>
              <a:pathLst>
                <a:path w="107110" h="142632">
                  <a:moveTo>
                    <a:pt x="24323" y="47875"/>
                  </a:moveTo>
                  <a:lnTo>
                    <a:pt x="35502" y="59053"/>
                  </a:lnTo>
                  <a:lnTo>
                    <a:pt x="53468" y="64541"/>
                  </a:lnTo>
                  <a:lnTo>
                    <a:pt x="75881" y="65811"/>
                  </a:lnTo>
                  <a:lnTo>
                    <a:pt x="97541" y="62475"/>
                  </a:lnTo>
                  <a:lnTo>
                    <a:pt x="103551" y="56439"/>
                  </a:lnTo>
                  <a:lnTo>
                    <a:pt x="106387" y="47735"/>
                  </a:lnTo>
                  <a:lnTo>
                    <a:pt x="107109" y="37253"/>
                  </a:lnTo>
                  <a:lnTo>
                    <a:pt x="101671" y="19367"/>
                  </a:lnTo>
                  <a:lnTo>
                    <a:pt x="96946" y="11322"/>
                  </a:lnTo>
                  <a:lnTo>
                    <a:pt x="89116" y="5959"/>
                  </a:lnTo>
                  <a:lnTo>
                    <a:pt x="67938" y="0"/>
                  </a:lnTo>
                  <a:lnTo>
                    <a:pt x="58079" y="750"/>
                  </a:lnTo>
                  <a:lnTo>
                    <a:pt x="40886" y="7823"/>
                  </a:lnTo>
                  <a:lnTo>
                    <a:pt x="18052" y="24959"/>
                  </a:lnTo>
                  <a:lnTo>
                    <a:pt x="2058" y="50444"/>
                  </a:lnTo>
                  <a:lnTo>
                    <a:pt x="0" y="70074"/>
                  </a:lnTo>
                  <a:lnTo>
                    <a:pt x="4154" y="90496"/>
                  </a:lnTo>
                  <a:lnTo>
                    <a:pt x="13800" y="111271"/>
                  </a:lnTo>
                  <a:lnTo>
                    <a:pt x="29005" y="125964"/>
                  </a:lnTo>
                  <a:lnTo>
                    <a:pt x="48631" y="135224"/>
                  </a:lnTo>
                  <a:lnTo>
                    <a:pt x="98023" y="142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768322" y="1103704"/>
              <a:ext cx="179658" cy="117798"/>
            </a:xfrm>
            <a:custGeom>
              <a:avLst/>
              <a:gdLst/>
              <a:ahLst/>
              <a:cxnLst/>
              <a:rect l="0" t="0" r="0" b="0"/>
              <a:pathLst>
                <a:path w="179658" h="117798">
                  <a:moveTo>
                    <a:pt x="95429" y="64959"/>
                  </a:moveTo>
                  <a:lnTo>
                    <a:pt x="85853" y="33677"/>
                  </a:lnTo>
                  <a:lnTo>
                    <a:pt x="75186" y="17520"/>
                  </a:lnTo>
                  <a:lnTo>
                    <a:pt x="59526" y="5661"/>
                  </a:lnTo>
                  <a:lnTo>
                    <a:pt x="50436" y="860"/>
                  </a:lnTo>
                  <a:lnTo>
                    <a:pt x="42037" y="0"/>
                  </a:lnTo>
                  <a:lnTo>
                    <a:pt x="26466" y="5282"/>
                  </a:lnTo>
                  <a:lnTo>
                    <a:pt x="4545" y="27000"/>
                  </a:lnTo>
                  <a:lnTo>
                    <a:pt x="915" y="36143"/>
                  </a:lnTo>
                  <a:lnTo>
                    <a:pt x="0" y="55661"/>
                  </a:lnTo>
                  <a:lnTo>
                    <a:pt x="6062" y="86381"/>
                  </a:lnTo>
                  <a:lnTo>
                    <a:pt x="20857" y="112120"/>
                  </a:lnTo>
                  <a:lnTo>
                    <a:pt x="28167" y="116287"/>
                  </a:lnTo>
                  <a:lnTo>
                    <a:pt x="45647" y="117797"/>
                  </a:lnTo>
                  <a:lnTo>
                    <a:pt x="61995" y="111449"/>
                  </a:lnTo>
                  <a:lnTo>
                    <a:pt x="69630" y="106481"/>
                  </a:lnTo>
                  <a:lnTo>
                    <a:pt x="81233" y="91602"/>
                  </a:lnTo>
                  <a:lnTo>
                    <a:pt x="85965" y="82721"/>
                  </a:lnTo>
                  <a:lnTo>
                    <a:pt x="88103" y="63494"/>
                  </a:lnTo>
                  <a:lnTo>
                    <a:pt x="87036" y="53454"/>
                  </a:lnTo>
                  <a:lnTo>
                    <a:pt x="87494" y="50270"/>
                  </a:lnTo>
                  <a:lnTo>
                    <a:pt x="88969" y="51657"/>
                  </a:lnTo>
                  <a:lnTo>
                    <a:pt x="91122" y="56091"/>
                  </a:lnTo>
                  <a:lnTo>
                    <a:pt x="110920" y="73510"/>
                  </a:lnTo>
                  <a:lnTo>
                    <a:pt x="139013" y="87899"/>
                  </a:lnTo>
                  <a:lnTo>
                    <a:pt x="179657" y="96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82098" y="1073906"/>
              <a:ext cx="143437" cy="131475"/>
            </a:xfrm>
            <a:custGeom>
              <a:avLst/>
              <a:gdLst/>
              <a:ahLst/>
              <a:cxnLst/>
              <a:rect l="0" t="0" r="0" b="0"/>
              <a:pathLst>
                <a:path w="143437" h="131475">
                  <a:moveTo>
                    <a:pt x="113280" y="0"/>
                  </a:moveTo>
                  <a:lnTo>
                    <a:pt x="70588" y="3120"/>
                  </a:lnTo>
                  <a:lnTo>
                    <a:pt x="28938" y="14654"/>
                  </a:lnTo>
                  <a:lnTo>
                    <a:pt x="11064" y="27570"/>
                  </a:lnTo>
                  <a:lnTo>
                    <a:pt x="3022" y="35928"/>
                  </a:lnTo>
                  <a:lnTo>
                    <a:pt x="0" y="43839"/>
                  </a:lnTo>
                  <a:lnTo>
                    <a:pt x="325" y="51453"/>
                  </a:lnTo>
                  <a:lnTo>
                    <a:pt x="2882" y="58869"/>
                  </a:lnTo>
                  <a:lnTo>
                    <a:pt x="9266" y="63812"/>
                  </a:lnTo>
                  <a:lnTo>
                    <a:pt x="28837" y="69305"/>
                  </a:lnTo>
                  <a:lnTo>
                    <a:pt x="89999" y="76241"/>
                  </a:lnTo>
                  <a:lnTo>
                    <a:pt x="123150" y="88101"/>
                  </a:lnTo>
                  <a:lnTo>
                    <a:pt x="133898" y="93829"/>
                  </a:lnTo>
                  <a:lnTo>
                    <a:pt x="139893" y="101157"/>
                  </a:lnTo>
                  <a:lnTo>
                    <a:pt x="142721" y="109552"/>
                  </a:lnTo>
                  <a:lnTo>
                    <a:pt x="143436" y="118658"/>
                  </a:lnTo>
                  <a:lnTo>
                    <a:pt x="138063" y="124729"/>
                  </a:lnTo>
                  <a:lnTo>
                    <a:pt x="116496" y="131474"/>
                  </a:lnTo>
                  <a:lnTo>
                    <a:pt x="55847" y="127827"/>
                  </a:lnTo>
                  <a:lnTo>
                    <a:pt x="2905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94876" y="1060773"/>
              <a:ext cx="121471" cy="160533"/>
            </a:xfrm>
            <a:custGeom>
              <a:avLst/>
              <a:gdLst/>
              <a:ahLst/>
              <a:cxnLst/>
              <a:rect l="0" t="0" r="0" b="0"/>
              <a:pathLst>
                <a:path w="121471" h="160533">
                  <a:moveTo>
                    <a:pt x="16315" y="97361"/>
                  </a:moveTo>
                  <a:lnTo>
                    <a:pt x="71361" y="79403"/>
                  </a:lnTo>
                  <a:lnTo>
                    <a:pt x="96152" y="72612"/>
                  </a:lnTo>
                  <a:lnTo>
                    <a:pt x="105804" y="66824"/>
                  </a:lnTo>
                  <a:lnTo>
                    <a:pt x="119650" y="51034"/>
                  </a:lnTo>
                  <a:lnTo>
                    <a:pt x="121470" y="41910"/>
                  </a:lnTo>
                  <a:lnTo>
                    <a:pt x="117253" y="22413"/>
                  </a:lnTo>
                  <a:lnTo>
                    <a:pt x="111683" y="14641"/>
                  </a:lnTo>
                  <a:lnTo>
                    <a:pt x="96136" y="2885"/>
                  </a:lnTo>
                  <a:lnTo>
                    <a:pt x="77528" y="0"/>
                  </a:lnTo>
                  <a:lnTo>
                    <a:pt x="67652" y="868"/>
                  </a:lnTo>
                  <a:lnTo>
                    <a:pt x="47321" y="11192"/>
                  </a:lnTo>
                  <a:lnTo>
                    <a:pt x="11262" y="40826"/>
                  </a:lnTo>
                  <a:lnTo>
                    <a:pt x="2371" y="64436"/>
                  </a:lnTo>
                  <a:lnTo>
                    <a:pt x="0" y="78920"/>
                  </a:lnTo>
                  <a:lnTo>
                    <a:pt x="3605" y="101254"/>
                  </a:lnTo>
                  <a:lnTo>
                    <a:pt x="24983" y="140244"/>
                  </a:lnTo>
                  <a:lnTo>
                    <a:pt x="33792" y="147007"/>
                  </a:lnTo>
                  <a:lnTo>
                    <a:pt x="66207" y="156525"/>
                  </a:lnTo>
                  <a:lnTo>
                    <a:pt x="100543" y="160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424242" y="1094963"/>
              <a:ext cx="156272" cy="160493"/>
            </a:xfrm>
            <a:custGeom>
              <a:avLst/>
              <a:gdLst/>
              <a:ahLst/>
              <a:cxnLst/>
              <a:rect l="0" t="0" r="0" b="0"/>
              <a:pathLst>
                <a:path w="156272" h="160493">
                  <a:moveTo>
                    <a:pt x="81747" y="0"/>
                  </a:moveTo>
                  <a:lnTo>
                    <a:pt x="39055" y="3120"/>
                  </a:lnTo>
                  <a:lnTo>
                    <a:pt x="19489" y="9576"/>
                  </a:lnTo>
                  <a:lnTo>
                    <a:pt x="2994" y="20244"/>
                  </a:lnTo>
                  <a:lnTo>
                    <a:pt x="0" y="26364"/>
                  </a:lnTo>
                  <a:lnTo>
                    <a:pt x="343" y="32784"/>
                  </a:lnTo>
                  <a:lnTo>
                    <a:pt x="2911" y="39404"/>
                  </a:lnTo>
                  <a:lnTo>
                    <a:pt x="15124" y="49878"/>
                  </a:lnTo>
                  <a:lnTo>
                    <a:pt x="71840" y="73457"/>
                  </a:lnTo>
                  <a:lnTo>
                    <a:pt x="122774" y="92385"/>
                  </a:lnTo>
                  <a:lnTo>
                    <a:pt x="139366" y="103841"/>
                  </a:lnTo>
                  <a:lnTo>
                    <a:pt x="151419" y="119851"/>
                  </a:lnTo>
                  <a:lnTo>
                    <a:pt x="156271" y="129034"/>
                  </a:lnTo>
                  <a:lnTo>
                    <a:pt x="155996" y="136326"/>
                  </a:lnTo>
                  <a:lnTo>
                    <a:pt x="152304" y="142356"/>
                  </a:lnTo>
                  <a:lnTo>
                    <a:pt x="146333" y="147547"/>
                  </a:lnTo>
                  <a:lnTo>
                    <a:pt x="115571" y="160441"/>
                  </a:lnTo>
                  <a:lnTo>
                    <a:pt x="76821" y="160492"/>
                  </a:lnTo>
                  <a:lnTo>
                    <a:pt x="2910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869512" y="941872"/>
              <a:ext cx="141846" cy="311020"/>
            </a:xfrm>
            <a:custGeom>
              <a:avLst/>
              <a:gdLst/>
              <a:ahLst/>
              <a:cxnLst/>
              <a:rect l="0" t="0" r="0" b="0"/>
              <a:pathLst>
                <a:path w="141846" h="311020">
                  <a:moveTo>
                    <a:pt x="57617" y="311019"/>
                  </a:moveTo>
                  <a:lnTo>
                    <a:pt x="39659" y="249908"/>
                  </a:lnTo>
                  <a:lnTo>
                    <a:pt x="22468" y="195477"/>
                  </a:lnTo>
                  <a:lnTo>
                    <a:pt x="9643" y="137504"/>
                  </a:lnTo>
                  <a:lnTo>
                    <a:pt x="2777" y="82899"/>
                  </a:lnTo>
                  <a:lnTo>
                    <a:pt x="0" y="71201"/>
                  </a:lnTo>
                  <a:lnTo>
                    <a:pt x="3154" y="48845"/>
                  </a:lnTo>
                  <a:lnTo>
                    <a:pt x="18083" y="19648"/>
                  </a:lnTo>
                  <a:lnTo>
                    <a:pt x="24242" y="11487"/>
                  </a:lnTo>
                  <a:lnTo>
                    <a:pt x="46683" y="2418"/>
                  </a:lnTo>
                  <a:lnTo>
                    <a:pt x="60857" y="0"/>
                  </a:lnTo>
                  <a:lnTo>
                    <a:pt x="85963" y="3552"/>
                  </a:lnTo>
                  <a:lnTo>
                    <a:pt x="141845" y="26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42901" y="1120483"/>
              <a:ext cx="147400" cy="6067"/>
            </a:xfrm>
            <a:custGeom>
              <a:avLst/>
              <a:gdLst/>
              <a:ahLst/>
              <a:cxnLst/>
              <a:rect l="0" t="0" r="0" b="0"/>
              <a:pathLst>
                <a:path w="147400" h="6067">
                  <a:moveTo>
                    <a:pt x="147399" y="6066"/>
                  </a:moveTo>
                  <a:lnTo>
                    <a:pt x="104707" y="2946"/>
                  </a:lnTo>
                  <a:lnTo>
                    <a:pt x="83971" y="0"/>
                  </a:lnTo>
                  <a:lnTo>
                    <a:pt x="25963" y="5036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42943" y="1116020"/>
              <a:ext cx="42115" cy="121812"/>
            </a:xfrm>
            <a:custGeom>
              <a:avLst/>
              <a:gdLst/>
              <a:ahLst/>
              <a:cxnLst/>
              <a:rect l="0" t="0" r="0" b="0"/>
              <a:pathLst>
                <a:path w="42115" h="121812">
                  <a:moveTo>
                    <a:pt x="0" y="52643"/>
                  </a:moveTo>
                  <a:lnTo>
                    <a:pt x="20243" y="96605"/>
                  </a:lnTo>
                  <a:lnTo>
                    <a:pt x="39403" y="121301"/>
                  </a:lnTo>
                  <a:lnTo>
                    <a:pt x="41477" y="121811"/>
                  </a:lnTo>
                  <a:lnTo>
                    <a:pt x="37541" y="109901"/>
                  </a:lnTo>
                  <a:lnTo>
                    <a:pt x="8389" y="52124"/>
                  </a:lnTo>
                  <a:lnTo>
                    <a:pt x="7932" y="41768"/>
                  </a:lnTo>
                  <a:lnTo>
                    <a:pt x="13664" y="20903"/>
                  </a:lnTo>
                  <a:lnTo>
                    <a:pt x="18468" y="13936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173898" y="1142017"/>
              <a:ext cx="94675" cy="89774"/>
            </a:xfrm>
            <a:custGeom>
              <a:avLst/>
              <a:gdLst/>
              <a:ahLst/>
              <a:cxnLst/>
              <a:rect l="0" t="0" r="0" b="0"/>
              <a:pathLst>
                <a:path w="94675" h="89774">
                  <a:moveTo>
                    <a:pt x="79615" y="5589"/>
                  </a:moveTo>
                  <a:lnTo>
                    <a:pt x="62847" y="0"/>
                  </a:lnTo>
                  <a:lnTo>
                    <a:pt x="45256" y="3495"/>
                  </a:lnTo>
                  <a:lnTo>
                    <a:pt x="18742" y="18616"/>
                  </a:lnTo>
                  <a:lnTo>
                    <a:pt x="10957" y="24802"/>
                  </a:lnTo>
                  <a:lnTo>
                    <a:pt x="2307" y="44154"/>
                  </a:lnTo>
                  <a:lnTo>
                    <a:pt x="0" y="55865"/>
                  </a:lnTo>
                  <a:lnTo>
                    <a:pt x="1971" y="66013"/>
                  </a:lnTo>
                  <a:lnTo>
                    <a:pt x="13521" y="83526"/>
                  </a:lnTo>
                  <a:lnTo>
                    <a:pt x="22684" y="87963"/>
                  </a:lnTo>
                  <a:lnTo>
                    <a:pt x="45344" y="89773"/>
                  </a:lnTo>
                  <a:lnTo>
                    <a:pt x="78819" y="78625"/>
                  </a:lnTo>
                  <a:lnTo>
                    <a:pt x="86103" y="70657"/>
                  </a:lnTo>
                  <a:lnTo>
                    <a:pt x="94197" y="49326"/>
                  </a:lnTo>
                  <a:lnTo>
                    <a:pt x="94674" y="33606"/>
                  </a:lnTo>
                  <a:lnTo>
                    <a:pt x="90143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337741" y="1150516"/>
              <a:ext cx="210571" cy="102376"/>
            </a:xfrm>
            <a:custGeom>
              <a:avLst/>
              <a:gdLst/>
              <a:ahLst/>
              <a:cxnLst/>
              <a:rect l="0" t="0" r="0" b="0"/>
              <a:pathLst>
                <a:path w="210571" h="102376">
                  <a:moveTo>
                    <a:pt x="0" y="49732"/>
                  </a:moveTo>
                  <a:lnTo>
                    <a:pt x="6065" y="67930"/>
                  </a:lnTo>
                  <a:lnTo>
                    <a:pt x="2317" y="52004"/>
                  </a:lnTo>
                  <a:lnTo>
                    <a:pt x="1030" y="30465"/>
                  </a:lnTo>
                  <a:lnTo>
                    <a:pt x="6697" y="11533"/>
                  </a:lnTo>
                  <a:lnTo>
                    <a:pt x="11484" y="3209"/>
                  </a:lnTo>
                  <a:lnTo>
                    <a:pt x="17014" y="0"/>
                  </a:lnTo>
                  <a:lnTo>
                    <a:pt x="23042" y="200"/>
                  </a:lnTo>
                  <a:lnTo>
                    <a:pt x="55114" y="17331"/>
                  </a:lnTo>
                  <a:lnTo>
                    <a:pt x="83330" y="44632"/>
                  </a:lnTo>
                  <a:lnTo>
                    <a:pt x="84799" y="42822"/>
                  </a:lnTo>
                  <a:lnTo>
                    <a:pt x="85652" y="31453"/>
                  </a:lnTo>
                  <a:lnTo>
                    <a:pt x="89930" y="14702"/>
                  </a:lnTo>
                  <a:lnTo>
                    <a:pt x="96218" y="8831"/>
                  </a:lnTo>
                  <a:lnTo>
                    <a:pt x="115683" y="2308"/>
                  </a:lnTo>
                  <a:lnTo>
                    <a:pt x="147360" y="4225"/>
                  </a:lnTo>
                  <a:lnTo>
                    <a:pt x="165319" y="12349"/>
                  </a:lnTo>
                  <a:lnTo>
                    <a:pt x="173384" y="17791"/>
                  </a:lnTo>
                  <a:lnTo>
                    <a:pt x="185464" y="33197"/>
                  </a:lnTo>
                  <a:lnTo>
                    <a:pt x="205358" y="79573"/>
                  </a:lnTo>
                  <a:lnTo>
                    <a:pt x="210570" y="102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811523" y="115813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0" y="58617"/>
                  </a:lnTo>
                  <a:lnTo>
                    <a:pt x="3119" y="72845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843109" y="1063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942805" y="1031792"/>
              <a:ext cx="16118" cy="189514"/>
            </a:xfrm>
            <a:custGeom>
              <a:avLst/>
              <a:gdLst/>
              <a:ahLst/>
              <a:cxnLst/>
              <a:rect l="0" t="0" r="0" b="0"/>
              <a:pathLst>
                <a:path w="16118" h="189514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26209"/>
                  </a:lnTo>
                  <a:lnTo>
                    <a:pt x="8573" y="162178"/>
                  </a:lnTo>
                  <a:lnTo>
                    <a:pt x="1611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85223" y="111602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4533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74524" y="1120960"/>
              <a:ext cx="137777" cy="142460"/>
            </a:xfrm>
            <a:custGeom>
              <a:avLst/>
              <a:gdLst/>
              <a:ahLst/>
              <a:cxnLst/>
              <a:rect l="0" t="0" r="0" b="0"/>
              <a:pathLst>
                <a:path w="137777" h="142460">
                  <a:moveTo>
                    <a:pt x="105497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31249" y="10148"/>
                  </a:lnTo>
                  <a:lnTo>
                    <a:pt x="5639" y="25527"/>
                  </a:lnTo>
                  <a:lnTo>
                    <a:pt x="1490" y="32919"/>
                  </a:lnTo>
                  <a:lnTo>
                    <a:pt x="0" y="50491"/>
                  </a:lnTo>
                  <a:lnTo>
                    <a:pt x="4750" y="56580"/>
                  </a:lnTo>
                  <a:lnTo>
                    <a:pt x="22506" y="63347"/>
                  </a:lnTo>
                  <a:lnTo>
                    <a:pt x="82407" y="71166"/>
                  </a:lnTo>
                  <a:lnTo>
                    <a:pt x="103423" y="78018"/>
                  </a:lnTo>
                  <a:lnTo>
                    <a:pt x="120563" y="88862"/>
                  </a:lnTo>
                  <a:lnTo>
                    <a:pt x="132860" y="104600"/>
                  </a:lnTo>
                  <a:lnTo>
                    <a:pt x="137776" y="113711"/>
                  </a:lnTo>
                  <a:lnTo>
                    <a:pt x="137545" y="120954"/>
                  </a:lnTo>
                  <a:lnTo>
                    <a:pt x="133881" y="126952"/>
                  </a:lnTo>
                  <a:lnTo>
                    <a:pt x="127929" y="132121"/>
                  </a:lnTo>
                  <a:lnTo>
                    <a:pt x="108837" y="137865"/>
                  </a:lnTo>
                  <a:lnTo>
                    <a:pt x="63382" y="142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503274" y="1094963"/>
              <a:ext cx="163644" cy="132560"/>
            </a:xfrm>
            <a:custGeom>
              <a:avLst/>
              <a:gdLst/>
              <a:ahLst/>
              <a:cxnLst/>
              <a:rect l="0" t="0" r="0" b="0"/>
              <a:pathLst>
                <a:path w="163644" h="132560">
                  <a:moveTo>
                    <a:pt x="108415" y="21057"/>
                  </a:moveTo>
                  <a:lnTo>
                    <a:pt x="97236" y="9879"/>
                  </a:lnTo>
                  <a:lnTo>
                    <a:pt x="90434" y="7756"/>
                  </a:lnTo>
                  <a:lnTo>
                    <a:pt x="73517" y="8517"/>
                  </a:lnTo>
                  <a:lnTo>
                    <a:pt x="44262" y="21111"/>
                  </a:lnTo>
                  <a:lnTo>
                    <a:pt x="18957" y="39660"/>
                  </a:lnTo>
                  <a:lnTo>
                    <a:pt x="2230" y="65564"/>
                  </a:lnTo>
                  <a:lnTo>
                    <a:pt x="0" y="85292"/>
                  </a:lnTo>
                  <a:lnTo>
                    <a:pt x="1043" y="95466"/>
                  </a:lnTo>
                  <a:lnTo>
                    <a:pt x="11561" y="113009"/>
                  </a:lnTo>
                  <a:lnTo>
                    <a:pt x="19279" y="120963"/>
                  </a:lnTo>
                  <a:lnTo>
                    <a:pt x="40333" y="129801"/>
                  </a:lnTo>
                  <a:lnTo>
                    <a:pt x="65288" y="132559"/>
                  </a:lnTo>
                  <a:lnTo>
                    <a:pt x="127721" y="121803"/>
                  </a:lnTo>
                  <a:lnTo>
                    <a:pt x="136493" y="116297"/>
                  </a:lnTo>
                  <a:lnTo>
                    <a:pt x="149360" y="100821"/>
                  </a:lnTo>
                  <a:lnTo>
                    <a:pt x="163180" y="72377"/>
                  </a:lnTo>
                  <a:lnTo>
                    <a:pt x="163643" y="62289"/>
                  </a:lnTo>
                  <a:lnTo>
                    <a:pt x="157917" y="41722"/>
                  </a:lnTo>
                  <a:lnTo>
                    <a:pt x="141539" y="16002"/>
                  </a:lnTo>
                  <a:lnTo>
                    <a:pt x="131716" y="7112"/>
                  </a:lnTo>
                  <a:lnTo>
                    <a:pt x="1189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706446" y="1084435"/>
              <a:ext cx="84229" cy="110028"/>
            </a:xfrm>
            <a:custGeom>
              <a:avLst/>
              <a:gdLst/>
              <a:ahLst/>
              <a:cxnLst/>
              <a:rect l="0" t="0" r="0" b="0"/>
              <a:pathLst>
                <a:path w="84229" h="110028">
                  <a:moveTo>
                    <a:pt x="0" y="63171"/>
                  </a:moveTo>
                  <a:lnTo>
                    <a:pt x="31237" y="110027"/>
                  </a:lnTo>
                  <a:lnTo>
                    <a:pt x="7787" y="77408"/>
                  </a:lnTo>
                  <a:lnTo>
                    <a:pt x="3461" y="55071"/>
                  </a:lnTo>
                  <a:lnTo>
                    <a:pt x="7777" y="32665"/>
                  </a:lnTo>
                  <a:lnTo>
                    <a:pt x="12204" y="21776"/>
                  </a:lnTo>
                  <a:lnTo>
                    <a:pt x="19834" y="14517"/>
                  </a:lnTo>
                  <a:lnTo>
                    <a:pt x="40790" y="64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874901" y="111602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1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864373" y="1042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938072" y="1123937"/>
              <a:ext cx="169833" cy="211904"/>
            </a:xfrm>
            <a:custGeom>
              <a:avLst/>
              <a:gdLst/>
              <a:ahLst/>
              <a:cxnLst/>
              <a:rect l="0" t="0" r="0" b="0"/>
              <a:pathLst>
                <a:path w="169833" h="211904">
                  <a:moveTo>
                    <a:pt x="115813" y="44726"/>
                  </a:moveTo>
                  <a:lnTo>
                    <a:pt x="110224" y="22369"/>
                  </a:lnTo>
                  <a:lnTo>
                    <a:pt x="105068" y="14613"/>
                  </a:lnTo>
                  <a:lnTo>
                    <a:pt x="89981" y="2877"/>
                  </a:lnTo>
                  <a:lnTo>
                    <a:pt x="71577" y="0"/>
                  </a:lnTo>
                  <a:lnTo>
                    <a:pt x="61756" y="870"/>
                  </a:lnTo>
                  <a:lnTo>
                    <a:pt x="44605" y="8077"/>
                  </a:lnTo>
                  <a:lnTo>
                    <a:pt x="36755" y="13274"/>
                  </a:lnTo>
                  <a:lnTo>
                    <a:pt x="31523" y="21418"/>
                  </a:lnTo>
                  <a:lnTo>
                    <a:pt x="25708" y="42946"/>
                  </a:lnTo>
                  <a:lnTo>
                    <a:pt x="26498" y="52898"/>
                  </a:lnTo>
                  <a:lnTo>
                    <a:pt x="33613" y="70195"/>
                  </a:lnTo>
                  <a:lnTo>
                    <a:pt x="47694" y="82561"/>
                  </a:lnTo>
                  <a:lnTo>
                    <a:pt x="56363" y="87497"/>
                  </a:lnTo>
                  <a:lnTo>
                    <a:pt x="75353" y="89862"/>
                  </a:lnTo>
                  <a:lnTo>
                    <a:pt x="94321" y="85843"/>
                  </a:lnTo>
                  <a:lnTo>
                    <a:pt x="110551" y="76258"/>
                  </a:lnTo>
                  <a:lnTo>
                    <a:pt x="116984" y="76276"/>
                  </a:lnTo>
                  <a:lnTo>
                    <a:pt x="122443" y="79797"/>
                  </a:lnTo>
                  <a:lnTo>
                    <a:pt x="131628" y="93068"/>
                  </a:lnTo>
                  <a:lnTo>
                    <a:pt x="155436" y="150558"/>
                  </a:lnTo>
                  <a:lnTo>
                    <a:pt x="169797" y="181758"/>
                  </a:lnTo>
                  <a:lnTo>
                    <a:pt x="169832" y="202725"/>
                  </a:lnTo>
                  <a:lnTo>
                    <a:pt x="163524" y="208550"/>
                  </a:lnTo>
                  <a:lnTo>
                    <a:pt x="140918" y="211903"/>
                  </a:lnTo>
                  <a:lnTo>
                    <a:pt x="79915" y="205694"/>
                  </a:lnTo>
                  <a:lnTo>
                    <a:pt x="27831" y="203254"/>
                  </a:lnTo>
                  <a:lnTo>
                    <a:pt x="0" y="202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153582" y="1126549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148642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243398" y="1096168"/>
              <a:ext cx="126343" cy="104081"/>
            </a:xfrm>
            <a:custGeom>
              <a:avLst/>
              <a:gdLst/>
              <a:ahLst/>
              <a:cxnLst/>
              <a:rect l="0" t="0" r="0" b="0"/>
              <a:pathLst>
                <a:path w="126343" h="104081">
                  <a:moveTo>
                    <a:pt x="0" y="40909"/>
                  </a:moveTo>
                  <a:lnTo>
                    <a:pt x="15619" y="97318"/>
                  </a:lnTo>
                  <a:lnTo>
                    <a:pt x="5841" y="68831"/>
                  </a:lnTo>
                  <a:lnTo>
                    <a:pt x="5716" y="49810"/>
                  </a:lnTo>
                  <a:lnTo>
                    <a:pt x="15167" y="9002"/>
                  </a:lnTo>
                  <a:lnTo>
                    <a:pt x="20640" y="3260"/>
                  </a:lnTo>
                  <a:lnTo>
                    <a:pt x="27798" y="602"/>
                  </a:lnTo>
                  <a:lnTo>
                    <a:pt x="36079" y="0"/>
                  </a:lnTo>
                  <a:lnTo>
                    <a:pt x="54640" y="5570"/>
                  </a:lnTo>
                  <a:lnTo>
                    <a:pt x="112870" y="41504"/>
                  </a:lnTo>
                  <a:lnTo>
                    <a:pt x="120870" y="48325"/>
                  </a:lnTo>
                  <a:lnTo>
                    <a:pt x="125034" y="56381"/>
                  </a:lnTo>
                  <a:lnTo>
                    <a:pt x="126342" y="104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450941" y="1131210"/>
              <a:ext cx="160956" cy="106436"/>
            </a:xfrm>
            <a:custGeom>
              <a:avLst/>
              <a:gdLst/>
              <a:ahLst/>
              <a:cxnLst/>
              <a:rect l="0" t="0" r="0" b="0"/>
              <a:pathLst>
                <a:path w="160956" h="106436">
                  <a:moveTo>
                    <a:pt x="87256" y="58510"/>
                  </a:moveTo>
                  <a:lnTo>
                    <a:pt x="87256" y="36153"/>
                  </a:lnTo>
                  <a:lnTo>
                    <a:pt x="81016" y="18938"/>
                  </a:lnTo>
                  <a:lnTo>
                    <a:pt x="76077" y="11071"/>
                  </a:lnTo>
                  <a:lnTo>
                    <a:pt x="68105" y="5827"/>
                  </a:lnTo>
                  <a:lnTo>
                    <a:pt x="46769" y="0"/>
                  </a:lnTo>
                  <a:lnTo>
                    <a:pt x="36868" y="1956"/>
                  </a:lnTo>
                  <a:lnTo>
                    <a:pt x="19627" y="13488"/>
                  </a:lnTo>
                  <a:lnTo>
                    <a:pt x="2357" y="39711"/>
                  </a:lnTo>
                  <a:lnTo>
                    <a:pt x="0" y="59513"/>
                  </a:lnTo>
                  <a:lnTo>
                    <a:pt x="4022" y="78843"/>
                  </a:lnTo>
                  <a:lnTo>
                    <a:pt x="13608" y="95233"/>
                  </a:lnTo>
                  <a:lnTo>
                    <a:pt x="21780" y="100539"/>
                  </a:lnTo>
                  <a:lnTo>
                    <a:pt x="43338" y="106435"/>
                  </a:lnTo>
                  <a:lnTo>
                    <a:pt x="52127" y="104498"/>
                  </a:lnTo>
                  <a:lnTo>
                    <a:pt x="59157" y="99697"/>
                  </a:lnTo>
                  <a:lnTo>
                    <a:pt x="84435" y="66775"/>
                  </a:lnTo>
                  <a:lnTo>
                    <a:pt x="91224" y="64020"/>
                  </a:lnTo>
                  <a:lnTo>
                    <a:pt x="98090" y="65693"/>
                  </a:lnTo>
                  <a:lnTo>
                    <a:pt x="139925" y="95015"/>
                  </a:lnTo>
                  <a:lnTo>
                    <a:pt x="160955" y="100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32953" y="947564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74558"/>
                  </a:lnTo>
                  <a:lnTo>
                    <a:pt x="9878" y="231446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923976" y="1124760"/>
              <a:ext cx="182760" cy="142548"/>
            </a:xfrm>
            <a:custGeom>
              <a:avLst/>
              <a:gdLst/>
              <a:ahLst/>
              <a:cxnLst/>
              <a:rect l="0" t="0" r="0" b="0"/>
              <a:pathLst>
                <a:path w="182760" h="142548">
                  <a:moveTo>
                    <a:pt x="109060" y="64960"/>
                  </a:moveTo>
                  <a:lnTo>
                    <a:pt x="99484" y="33678"/>
                  </a:lnTo>
                  <a:lnTo>
                    <a:pt x="88816" y="17521"/>
                  </a:lnTo>
                  <a:lnTo>
                    <a:pt x="73156" y="5661"/>
                  </a:lnTo>
                  <a:lnTo>
                    <a:pt x="64068" y="861"/>
                  </a:lnTo>
                  <a:lnTo>
                    <a:pt x="54498" y="0"/>
                  </a:lnTo>
                  <a:lnTo>
                    <a:pt x="34508" y="5283"/>
                  </a:lnTo>
                  <a:lnTo>
                    <a:pt x="20164" y="18550"/>
                  </a:lnTo>
                  <a:lnTo>
                    <a:pt x="1423" y="55662"/>
                  </a:lnTo>
                  <a:lnTo>
                    <a:pt x="0" y="79155"/>
                  </a:lnTo>
                  <a:lnTo>
                    <a:pt x="8618" y="126775"/>
                  </a:lnTo>
                  <a:lnTo>
                    <a:pt x="16363" y="134246"/>
                  </a:lnTo>
                  <a:lnTo>
                    <a:pt x="40565" y="142547"/>
                  </a:lnTo>
                  <a:lnTo>
                    <a:pt x="51698" y="142421"/>
                  </a:lnTo>
                  <a:lnTo>
                    <a:pt x="70308" y="136042"/>
                  </a:lnTo>
                  <a:lnTo>
                    <a:pt x="83258" y="122288"/>
                  </a:lnTo>
                  <a:lnTo>
                    <a:pt x="101103" y="84863"/>
                  </a:lnTo>
                  <a:lnTo>
                    <a:pt x="106095" y="81738"/>
                  </a:lnTo>
                  <a:lnTo>
                    <a:pt x="111763" y="83164"/>
                  </a:lnTo>
                  <a:lnTo>
                    <a:pt x="117881" y="87625"/>
                  </a:lnTo>
                  <a:lnTo>
                    <a:pt x="127798" y="101939"/>
                  </a:lnTo>
                  <a:lnTo>
                    <a:pt x="132081" y="110670"/>
                  </a:lnTo>
                  <a:lnTo>
                    <a:pt x="146197" y="123490"/>
                  </a:lnTo>
                  <a:lnTo>
                    <a:pt x="167637" y="134165"/>
                  </a:lnTo>
                  <a:lnTo>
                    <a:pt x="182759" y="138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128081" y="1116227"/>
              <a:ext cx="252396" cy="147193"/>
            </a:xfrm>
            <a:custGeom>
              <a:avLst/>
              <a:gdLst/>
              <a:ahLst/>
              <a:cxnLst/>
              <a:rect l="0" t="0" r="0" b="0"/>
              <a:pathLst>
                <a:path w="252396" h="147193">
                  <a:moveTo>
                    <a:pt x="10240" y="41907"/>
                  </a:moveTo>
                  <a:lnTo>
                    <a:pt x="1907" y="79385"/>
                  </a:lnTo>
                  <a:lnTo>
                    <a:pt x="0" y="135100"/>
                  </a:lnTo>
                  <a:lnTo>
                    <a:pt x="907" y="85482"/>
                  </a:lnTo>
                  <a:lnTo>
                    <a:pt x="14369" y="25982"/>
                  </a:lnTo>
                  <a:lnTo>
                    <a:pt x="21181" y="18422"/>
                  </a:lnTo>
                  <a:lnTo>
                    <a:pt x="30402" y="14552"/>
                  </a:lnTo>
                  <a:lnTo>
                    <a:pt x="41229" y="13142"/>
                  </a:lnTo>
                  <a:lnTo>
                    <a:pt x="50787" y="15711"/>
                  </a:lnTo>
                  <a:lnTo>
                    <a:pt x="67645" y="27925"/>
                  </a:lnTo>
                  <a:lnTo>
                    <a:pt x="84701" y="54532"/>
                  </a:lnTo>
                  <a:lnTo>
                    <a:pt x="97164" y="84642"/>
                  </a:lnTo>
                  <a:lnTo>
                    <a:pt x="99774" y="85605"/>
                  </a:lnTo>
                  <a:lnTo>
                    <a:pt x="121349" y="24836"/>
                  </a:lnTo>
                  <a:lnTo>
                    <a:pt x="134101" y="6634"/>
                  </a:lnTo>
                  <a:lnTo>
                    <a:pt x="143117" y="2014"/>
                  </a:lnTo>
                  <a:lnTo>
                    <a:pt x="165613" y="0"/>
                  </a:lnTo>
                  <a:lnTo>
                    <a:pt x="184970" y="6124"/>
                  </a:lnTo>
                  <a:lnTo>
                    <a:pt x="201371" y="17815"/>
                  </a:lnTo>
                  <a:lnTo>
                    <a:pt x="216459" y="34709"/>
                  </a:lnTo>
                  <a:lnTo>
                    <a:pt x="240832" y="92793"/>
                  </a:lnTo>
                  <a:lnTo>
                    <a:pt x="252395" y="1471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46745" y="1124946"/>
              <a:ext cx="281173" cy="130875"/>
            </a:xfrm>
            <a:custGeom>
              <a:avLst/>
              <a:gdLst/>
              <a:ahLst/>
              <a:cxnLst/>
              <a:rect l="0" t="0" r="0" b="0"/>
              <a:pathLst>
                <a:path w="281173" h="130875">
                  <a:moveTo>
                    <a:pt x="81131" y="12131"/>
                  </a:moveTo>
                  <a:lnTo>
                    <a:pt x="69952" y="953"/>
                  </a:lnTo>
                  <a:lnTo>
                    <a:pt x="64319" y="0"/>
                  </a:lnTo>
                  <a:lnTo>
                    <a:pt x="58225" y="1704"/>
                  </a:lnTo>
                  <a:lnTo>
                    <a:pt x="26043" y="21250"/>
                  </a:lnTo>
                  <a:lnTo>
                    <a:pt x="12584" y="37241"/>
                  </a:lnTo>
                  <a:lnTo>
                    <a:pt x="3872" y="57216"/>
                  </a:lnTo>
                  <a:lnTo>
                    <a:pt x="0" y="81692"/>
                  </a:lnTo>
                  <a:lnTo>
                    <a:pt x="4518" y="101929"/>
                  </a:lnTo>
                  <a:lnTo>
                    <a:pt x="8999" y="110601"/>
                  </a:lnTo>
                  <a:lnTo>
                    <a:pt x="23336" y="123356"/>
                  </a:lnTo>
                  <a:lnTo>
                    <a:pt x="32072" y="128395"/>
                  </a:lnTo>
                  <a:lnTo>
                    <a:pt x="51138" y="130874"/>
                  </a:lnTo>
                  <a:lnTo>
                    <a:pt x="61136" y="129898"/>
                  </a:lnTo>
                  <a:lnTo>
                    <a:pt x="78484" y="119454"/>
                  </a:lnTo>
                  <a:lnTo>
                    <a:pt x="86385" y="111756"/>
                  </a:lnTo>
                  <a:lnTo>
                    <a:pt x="95165" y="90724"/>
                  </a:lnTo>
                  <a:lnTo>
                    <a:pt x="97896" y="66949"/>
                  </a:lnTo>
                  <a:lnTo>
                    <a:pt x="95211" y="44683"/>
                  </a:lnTo>
                  <a:lnTo>
                    <a:pt x="97537" y="36172"/>
                  </a:lnTo>
                  <a:lnTo>
                    <a:pt x="102596" y="29328"/>
                  </a:lnTo>
                  <a:lnTo>
                    <a:pt x="109479" y="23596"/>
                  </a:lnTo>
                  <a:lnTo>
                    <a:pt x="117577" y="20944"/>
                  </a:lnTo>
                  <a:lnTo>
                    <a:pt x="135934" y="21117"/>
                  </a:lnTo>
                  <a:lnTo>
                    <a:pt x="141063" y="25141"/>
                  </a:lnTo>
                  <a:lnTo>
                    <a:pt x="143312" y="31333"/>
                  </a:lnTo>
                  <a:lnTo>
                    <a:pt x="149695" y="66487"/>
                  </a:lnTo>
                  <a:lnTo>
                    <a:pt x="154916" y="74105"/>
                  </a:lnTo>
                  <a:lnTo>
                    <a:pt x="170076" y="85689"/>
                  </a:lnTo>
                  <a:lnTo>
                    <a:pt x="188512" y="88497"/>
                  </a:lnTo>
                  <a:lnTo>
                    <a:pt x="208404" y="84676"/>
                  </a:lnTo>
                  <a:lnTo>
                    <a:pt x="238164" y="69371"/>
                  </a:lnTo>
                  <a:lnTo>
                    <a:pt x="254648" y="56678"/>
                  </a:lnTo>
                  <a:lnTo>
                    <a:pt x="281172" y="12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74697" y="1115927"/>
              <a:ext cx="100620" cy="126436"/>
            </a:xfrm>
            <a:custGeom>
              <a:avLst/>
              <a:gdLst/>
              <a:ahLst/>
              <a:cxnLst/>
              <a:rect l="0" t="0" r="0" b="0"/>
              <a:pathLst>
                <a:path w="100620" h="126436">
                  <a:moveTo>
                    <a:pt x="5862" y="21150"/>
                  </a:moveTo>
                  <a:lnTo>
                    <a:pt x="8982" y="63842"/>
                  </a:lnTo>
                  <a:lnTo>
                    <a:pt x="11928" y="84578"/>
                  </a:lnTo>
                  <a:lnTo>
                    <a:pt x="9338" y="105492"/>
                  </a:lnTo>
                  <a:lnTo>
                    <a:pt x="8180" y="107794"/>
                  </a:lnTo>
                  <a:lnTo>
                    <a:pt x="0" y="54546"/>
                  </a:lnTo>
                  <a:lnTo>
                    <a:pt x="2477" y="32483"/>
                  </a:lnTo>
                  <a:lnTo>
                    <a:pt x="10597" y="14099"/>
                  </a:lnTo>
                  <a:lnTo>
                    <a:pt x="16038" y="5921"/>
                  </a:lnTo>
                  <a:lnTo>
                    <a:pt x="23175" y="1639"/>
                  </a:lnTo>
                  <a:lnTo>
                    <a:pt x="40463" y="0"/>
                  </a:lnTo>
                  <a:lnTo>
                    <a:pt x="56725" y="6291"/>
                  </a:lnTo>
                  <a:lnTo>
                    <a:pt x="64337" y="11244"/>
                  </a:lnTo>
                  <a:lnTo>
                    <a:pt x="75915" y="26106"/>
                  </a:lnTo>
                  <a:lnTo>
                    <a:pt x="92880" y="64243"/>
                  </a:lnTo>
                  <a:lnTo>
                    <a:pt x="100619" y="1264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938776" y="968621"/>
              <a:ext cx="10240" cy="284271"/>
            </a:xfrm>
            <a:custGeom>
              <a:avLst/>
              <a:gdLst/>
              <a:ahLst/>
              <a:cxnLst/>
              <a:rect l="0" t="0" r="0" b="0"/>
              <a:pathLst>
                <a:path w="10240" h="284271">
                  <a:moveTo>
                    <a:pt x="10239" y="0"/>
                  </a:moveTo>
                  <a:lnTo>
                    <a:pt x="1175" y="58617"/>
                  </a:lnTo>
                  <a:lnTo>
                    <a:pt x="0" y="121197"/>
                  </a:lnTo>
                  <a:lnTo>
                    <a:pt x="2888" y="183644"/>
                  </a:lnTo>
                  <a:lnTo>
                    <a:pt x="5802" y="209132"/>
                  </a:lnTo>
                  <a:lnTo>
                    <a:pt x="4381" y="257383"/>
                  </a:lnTo>
                  <a:lnTo>
                    <a:pt x="1023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22673" y="1078369"/>
              <a:ext cx="231628" cy="6067"/>
            </a:xfrm>
            <a:custGeom>
              <a:avLst/>
              <a:gdLst/>
              <a:ahLst/>
              <a:cxnLst/>
              <a:rect l="0" t="0" r="0" b="0"/>
              <a:pathLst>
                <a:path w="231628" h="6067">
                  <a:moveTo>
                    <a:pt x="231627" y="6066"/>
                  </a:moveTo>
                  <a:lnTo>
                    <a:pt x="196835" y="0"/>
                  </a:lnTo>
                  <a:lnTo>
                    <a:pt x="137971" y="4521"/>
                  </a:lnTo>
                  <a:lnTo>
                    <a:pt x="75347" y="5761"/>
                  </a:lnTo>
                  <a:lnTo>
                    <a:pt x="13158" y="6026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085886" y="1263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308257" y="210569"/>
            <a:ext cx="7261733" cy="737541"/>
            <a:chOff x="308257" y="210569"/>
            <a:chExt cx="7261733" cy="737541"/>
          </a:xfrm>
        </p:grpSpPr>
        <p:sp>
          <p:nvSpPr>
            <p:cNvPr id="2" name="Freeform 1"/>
            <p:cNvSpPr/>
            <p:nvPr/>
          </p:nvSpPr>
          <p:spPr>
            <a:xfrm>
              <a:off x="308257" y="210569"/>
              <a:ext cx="355039" cy="589597"/>
            </a:xfrm>
            <a:custGeom>
              <a:avLst/>
              <a:gdLst/>
              <a:ahLst/>
              <a:cxnLst/>
              <a:rect l="0" t="0" r="0" b="0"/>
              <a:pathLst>
                <a:path w="355039" h="589597">
                  <a:moveTo>
                    <a:pt x="123411" y="589596"/>
                  </a:moveTo>
                  <a:lnTo>
                    <a:pt x="106622" y="533382"/>
                  </a:lnTo>
                  <a:lnTo>
                    <a:pt x="96958" y="474810"/>
                  </a:lnTo>
                  <a:lnTo>
                    <a:pt x="78801" y="412245"/>
                  </a:lnTo>
                  <a:lnTo>
                    <a:pt x="67559" y="360923"/>
                  </a:lnTo>
                  <a:lnTo>
                    <a:pt x="56819" y="303082"/>
                  </a:lnTo>
                  <a:lnTo>
                    <a:pt x="40639" y="247080"/>
                  </a:lnTo>
                  <a:lnTo>
                    <a:pt x="21027" y="193442"/>
                  </a:lnTo>
                  <a:lnTo>
                    <a:pt x="3015" y="138557"/>
                  </a:lnTo>
                  <a:lnTo>
                    <a:pt x="0" y="97726"/>
                  </a:lnTo>
                  <a:lnTo>
                    <a:pt x="3441" y="69950"/>
                  </a:lnTo>
                  <a:lnTo>
                    <a:pt x="15109" y="48247"/>
                  </a:lnTo>
                  <a:lnTo>
                    <a:pt x="31993" y="31972"/>
                  </a:lnTo>
                  <a:lnTo>
                    <a:pt x="51195" y="20839"/>
                  </a:lnTo>
                  <a:lnTo>
                    <a:pt x="87326" y="13584"/>
                  </a:lnTo>
                  <a:lnTo>
                    <a:pt x="149862" y="11132"/>
                  </a:lnTo>
                  <a:lnTo>
                    <a:pt x="200008" y="9538"/>
                  </a:lnTo>
                  <a:lnTo>
                    <a:pt x="259467" y="2231"/>
                  </a:lnTo>
                  <a:lnTo>
                    <a:pt x="316273" y="441"/>
                  </a:lnTo>
                  <a:lnTo>
                    <a:pt x="3550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55801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0897" y="5589"/>
                  </a:lnTo>
                  <a:lnTo>
                    <a:pt x="71180" y="21331"/>
                  </a:lnTo>
                  <a:lnTo>
                    <a:pt x="3395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2766" y="631709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1464" y="58617"/>
                  </a:lnTo>
                  <a:lnTo>
                    <a:pt x="193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21181" y="515896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31585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59993" y="605975"/>
              <a:ext cx="177044" cy="152077"/>
            </a:xfrm>
            <a:custGeom>
              <a:avLst/>
              <a:gdLst/>
              <a:ahLst/>
              <a:cxnLst/>
              <a:rect l="0" t="0" r="0" b="0"/>
              <a:pathLst>
                <a:path w="177044" h="152077">
                  <a:moveTo>
                    <a:pt x="8587" y="88905"/>
                  </a:moveTo>
                  <a:lnTo>
                    <a:pt x="2998" y="105673"/>
                  </a:lnTo>
                  <a:lnTo>
                    <a:pt x="5100" y="142997"/>
                  </a:lnTo>
                  <a:lnTo>
                    <a:pt x="3922" y="142514"/>
                  </a:lnTo>
                  <a:lnTo>
                    <a:pt x="1968" y="138682"/>
                  </a:lnTo>
                  <a:lnTo>
                    <a:pt x="0" y="92845"/>
                  </a:lnTo>
                  <a:lnTo>
                    <a:pt x="3991" y="69599"/>
                  </a:lnTo>
                  <a:lnTo>
                    <a:pt x="37492" y="13896"/>
                  </a:lnTo>
                  <a:lnTo>
                    <a:pt x="46574" y="7314"/>
                  </a:lnTo>
                  <a:lnTo>
                    <a:pt x="69144" y="0"/>
                  </a:lnTo>
                  <a:lnTo>
                    <a:pt x="94773" y="2988"/>
                  </a:lnTo>
                  <a:lnTo>
                    <a:pt x="119421" y="12116"/>
                  </a:lnTo>
                  <a:lnTo>
                    <a:pt x="138175" y="23971"/>
                  </a:lnTo>
                  <a:lnTo>
                    <a:pt x="161887" y="54978"/>
                  </a:lnTo>
                  <a:lnTo>
                    <a:pt x="167187" y="77336"/>
                  </a:lnTo>
                  <a:lnTo>
                    <a:pt x="169833" y="109654"/>
                  </a:lnTo>
                  <a:lnTo>
                    <a:pt x="177043" y="152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13017" y="437733"/>
              <a:ext cx="155647" cy="364498"/>
            </a:xfrm>
            <a:custGeom>
              <a:avLst/>
              <a:gdLst/>
              <a:ahLst/>
              <a:cxnLst/>
              <a:rect l="0" t="0" r="0" b="0"/>
              <a:pathLst>
                <a:path w="155647" h="364498">
                  <a:moveTo>
                    <a:pt x="124060" y="246619"/>
                  </a:moveTo>
                  <a:lnTo>
                    <a:pt x="124060" y="224262"/>
                  </a:lnTo>
                  <a:lnTo>
                    <a:pt x="112882" y="193591"/>
                  </a:lnTo>
                  <a:lnTo>
                    <a:pt x="104910" y="186701"/>
                  </a:lnTo>
                  <a:lnTo>
                    <a:pt x="83573" y="179044"/>
                  </a:lnTo>
                  <a:lnTo>
                    <a:pt x="73672" y="179342"/>
                  </a:lnTo>
                  <a:lnTo>
                    <a:pt x="56432" y="185913"/>
                  </a:lnTo>
                  <a:lnTo>
                    <a:pt x="33572" y="202765"/>
                  </a:lnTo>
                  <a:lnTo>
                    <a:pt x="17570" y="228166"/>
                  </a:lnTo>
                  <a:lnTo>
                    <a:pt x="2853" y="270530"/>
                  </a:lnTo>
                  <a:lnTo>
                    <a:pt x="0" y="300140"/>
                  </a:lnTo>
                  <a:lnTo>
                    <a:pt x="4972" y="326558"/>
                  </a:lnTo>
                  <a:lnTo>
                    <a:pt x="9573" y="338516"/>
                  </a:lnTo>
                  <a:lnTo>
                    <a:pt x="24044" y="354922"/>
                  </a:lnTo>
                  <a:lnTo>
                    <a:pt x="32816" y="360935"/>
                  </a:lnTo>
                  <a:lnTo>
                    <a:pt x="51922" y="364497"/>
                  </a:lnTo>
                  <a:lnTo>
                    <a:pt x="61930" y="363809"/>
                  </a:lnTo>
                  <a:lnTo>
                    <a:pt x="79289" y="356805"/>
                  </a:lnTo>
                  <a:lnTo>
                    <a:pt x="94803" y="344723"/>
                  </a:lnTo>
                  <a:lnTo>
                    <a:pt x="115522" y="318191"/>
                  </a:lnTo>
                  <a:lnTo>
                    <a:pt x="141166" y="255791"/>
                  </a:lnTo>
                  <a:lnTo>
                    <a:pt x="152439" y="200424"/>
                  </a:lnTo>
                  <a:lnTo>
                    <a:pt x="154696" y="150653"/>
                  </a:lnTo>
                  <a:lnTo>
                    <a:pt x="152245" y="101981"/>
                  </a:lnTo>
                  <a:lnTo>
                    <a:pt x="146525" y="43613"/>
                  </a:lnTo>
                  <a:lnTo>
                    <a:pt x="139945" y="6705"/>
                  </a:lnTo>
                  <a:lnTo>
                    <a:pt x="135820" y="1278"/>
                  </a:lnTo>
                  <a:lnTo>
                    <a:pt x="130730" y="0"/>
                  </a:lnTo>
                  <a:lnTo>
                    <a:pt x="124997" y="1488"/>
                  </a:lnTo>
                  <a:lnTo>
                    <a:pt x="122345" y="5989"/>
                  </a:lnTo>
                  <a:lnTo>
                    <a:pt x="123603" y="59343"/>
                  </a:lnTo>
                  <a:lnTo>
                    <a:pt x="123925" y="107942"/>
                  </a:lnTo>
                  <a:lnTo>
                    <a:pt x="124020" y="159386"/>
                  </a:lnTo>
                  <a:lnTo>
                    <a:pt x="124048" y="211673"/>
                  </a:lnTo>
                  <a:lnTo>
                    <a:pt x="135235" y="253032"/>
                  </a:lnTo>
                  <a:lnTo>
                    <a:pt x="155646" y="288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0524" y="368497"/>
              <a:ext cx="20865" cy="400084"/>
            </a:xfrm>
            <a:custGeom>
              <a:avLst/>
              <a:gdLst/>
              <a:ahLst/>
              <a:cxnLst/>
              <a:rect l="0" t="0" r="0" b="0"/>
              <a:pathLst>
                <a:path w="20865" h="400084">
                  <a:moveTo>
                    <a:pt x="10336" y="0"/>
                  </a:moveTo>
                  <a:lnTo>
                    <a:pt x="2002" y="48931"/>
                  </a:lnTo>
                  <a:lnTo>
                    <a:pt x="458" y="96776"/>
                  </a:lnTo>
                  <a:lnTo>
                    <a:pt x="0" y="147997"/>
                  </a:lnTo>
                  <a:lnTo>
                    <a:pt x="2984" y="200219"/>
                  </a:lnTo>
                  <a:lnTo>
                    <a:pt x="8157" y="252736"/>
                  </a:lnTo>
                  <a:lnTo>
                    <a:pt x="9690" y="302222"/>
                  </a:lnTo>
                  <a:lnTo>
                    <a:pt x="17486" y="365532"/>
                  </a:lnTo>
                  <a:lnTo>
                    <a:pt x="2086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2932" y="547481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5124" y="5590"/>
                  </a:lnTo>
                  <a:lnTo>
                    <a:pt x="160950" y="10723"/>
                  </a:lnTo>
                  <a:lnTo>
                    <a:pt x="102069" y="18669"/>
                  </a:lnTo>
                  <a:lnTo>
                    <a:pt x="40049" y="205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47730" y="347440"/>
              <a:ext cx="410613" cy="388738"/>
            </a:xfrm>
            <a:custGeom>
              <a:avLst/>
              <a:gdLst/>
              <a:ahLst/>
              <a:cxnLst/>
              <a:rect l="0" t="0" r="0" b="0"/>
              <a:pathLst>
                <a:path w="410613" h="388738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6789" y="164824"/>
                  </a:lnTo>
                  <a:lnTo>
                    <a:pt x="20962" y="220802"/>
                  </a:lnTo>
                  <a:lnTo>
                    <a:pt x="29140" y="282824"/>
                  </a:lnTo>
                  <a:lnTo>
                    <a:pt x="31103" y="340136"/>
                  </a:lnTo>
                  <a:lnTo>
                    <a:pt x="32660" y="388328"/>
                  </a:lnTo>
                  <a:lnTo>
                    <a:pt x="34642" y="388737"/>
                  </a:lnTo>
                  <a:lnTo>
                    <a:pt x="37132" y="385500"/>
                  </a:lnTo>
                  <a:lnTo>
                    <a:pt x="36781" y="372545"/>
                  </a:lnTo>
                  <a:lnTo>
                    <a:pt x="32612" y="330042"/>
                  </a:lnTo>
                  <a:lnTo>
                    <a:pt x="40194" y="270521"/>
                  </a:lnTo>
                  <a:lnTo>
                    <a:pt x="50774" y="234962"/>
                  </a:lnTo>
                  <a:lnTo>
                    <a:pt x="61951" y="217122"/>
                  </a:lnTo>
                  <a:lnTo>
                    <a:pt x="69376" y="212598"/>
                  </a:lnTo>
                  <a:lnTo>
                    <a:pt x="86986" y="210691"/>
                  </a:lnTo>
                  <a:lnTo>
                    <a:pt x="103391" y="216863"/>
                  </a:lnTo>
                  <a:lnTo>
                    <a:pt x="118481" y="228575"/>
                  </a:lnTo>
                  <a:lnTo>
                    <a:pt x="138961" y="254899"/>
                  </a:lnTo>
                  <a:lnTo>
                    <a:pt x="164514" y="316049"/>
                  </a:lnTo>
                  <a:lnTo>
                    <a:pt x="182437" y="368523"/>
                  </a:lnTo>
                  <a:lnTo>
                    <a:pt x="184796" y="370854"/>
                  </a:lnTo>
                  <a:lnTo>
                    <a:pt x="186368" y="367729"/>
                  </a:lnTo>
                  <a:lnTo>
                    <a:pt x="194481" y="334680"/>
                  </a:lnTo>
                  <a:lnTo>
                    <a:pt x="206929" y="317983"/>
                  </a:lnTo>
                  <a:lnTo>
                    <a:pt x="224160" y="303932"/>
                  </a:lnTo>
                  <a:lnTo>
                    <a:pt x="283369" y="269339"/>
                  </a:lnTo>
                  <a:lnTo>
                    <a:pt x="322293" y="235019"/>
                  </a:lnTo>
                  <a:lnTo>
                    <a:pt x="338170" y="208455"/>
                  </a:lnTo>
                  <a:lnTo>
                    <a:pt x="338920" y="199802"/>
                  </a:lnTo>
                  <a:lnTo>
                    <a:pt x="333515" y="183947"/>
                  </a:lnTo>
                  <a:lnTo>
                    <a:pt x="320195" y="172221"/>
                  </a:lnTo>
                  <a:lnTo>
                    <a:pt x="311729" y="167457"/>
                  </a:lnTo>
                  <a:lnTo>
                    <a:pt x="292964" y="165282"/>
                  </a:lnTo>
                  <a:lnTo>
                    <a:pt x="274096" y="169385"/>
                  </a:lnTo>
                  <a:lnTo>
                    <a:pt x="257911" y="179007"/>
                  </a:lnTo>
                  <a:lnTo>
                    <a:pt x="246039" y="194202"/>
                  </a:lnTo>
                  <a:lnTo>
                    <a:pt x="228885" y="238142"/>
                  </a:lnTo>
                  <a:lnTo>
                    <a:pt x="223405" y="278141"/>
                  </a:lnTo>
                  <a:lnTo>
                    <a:pt x="228363" y="302603"/>
                  </a:lnTo>
                  <a:lnTo>
                    <a:pt x="239535" y="324003"/>
                  </a:lnTo>
                  <a:lnTo>
                    <a:pt x="256199" y="341313"/>
                  </a:lnTo>
                  <a:lnTo>
                    <a:pt x="278423" y="350566"/>
                  </a:lnTo>
                  <a:lnTo>
                    <a:pt x="303898" y="353509"/>
                  </a:lnTo>
                  <a:lnTo>
                    <a:pt x="366692" y="342881"/>
                  </a:lnTo>
                  <a:lnTo>
                    <a:pt x="41061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42611" y="502165"/>
              <a:ext cx="176203" cy="445945"/>
            </a:xfrm>
            <a:custGeom>
              <a:avLst/>
              <a:gdLst/>
              <a:ahLst/>
              <a:cxnLst/>
              <a:rect l="0" t="0" r="0" b="0"/>
              <a:pathLst>
                <a:path w="176203" h="445945">
                  <a:moveTo>
                    <a:pt x="0" y="87430"/>
                  </a:moveTo>
                  <a:lnTo>
                    <a:pt x="0" y="136361"/>
                  </a:lnTo>
                  <a:lnTo>
                    <a:pt x="3120" y="184207"/>
                  </a:lnTo>
                  <a:lnTo>
                    <a:pt x="11453" y="235428"/>
                  </a:lnTo>
                  <a:lnTo>
                    <a:pt x="18211" y="287649"/>
                  </a:lnTo>
                  <a:lnTo>
                    <a:pt x="20214" y="340167"/>
                  </a:lnTo>
                  <a:lnTo>
                    <a:pt x="23927" y="389653"/>
                  </a:lnTo>
                  <a:lnTo>
                    <a:pt x="35662" y="442706"/>
                  </a:lnTo>
                  <a:lnTo>
                    <a:pt x="37812" y="445944"/>
                  </a:lnTo>
                  <a:lnTo>
                    <a:pt x="39246" y="443423"/>
                  </a:lnTo>
                  <a:lnTo>
                    <a:pt x="39670" y="428143"/>
                  </a:lnTo>
                  <a:lnTo>
                    <a:pt x="32881" y="366842"/>
                  </a:lnTo>
                  <a:lnTo>
                    <a:pt x="20303" y="306156"/>
                  </a:lnTo>
                  <a:lnTo>
                    <a:pt x="12459" y="246319"/>
                  </a:lnTo>
                  <a:lnTo>
                    <a:pt x="10910" y="186579"/>
                  </a:lnTo>
                  <a:lnTo>
                    <a:pt x="10604" y="129719"/>
                  </a:lnTo>
                  <a:lnTo>
                    <a:pt x="10543" y="73427"/>
                  </a:lnTo>
                  <a:lnTo>
                    <a:pt x="16774" y="51571"/>
                  </a:lnTo>
                  <a:lnTo>
                    <a:pt x="39838" y="18476"/>
                  </a:lnTo>
                  <a:lnTo>
                    <a:pt x="65616" y="2139"/>
                  </a:lnTo>
                  <a:lnTo>
                    <a:pt x="88434" y="0"/>
                  </a:lnTo>
                  <a:lnTo>
                    <a:pt x="111834" y="4119"/>
                  </a:lnTo>
                  <a:lnTo>
                    <a:pt x="138161" y="19592"/>
                  </a:lnTo>
                  <a:lnTo>
                    <a:pt x="153432" y="32323"/>
                  </a:lnTo>
                  <a:lnTo>
                    <a:pt x="169594" y="58234"/>
                  </a:lnTo>
                  <a:lnTo>
                    <a:pt x="176202" y="93728"/>
                  </a:lnTo>
                  <a:lnTo>
                    <a:pt x="171509" y="114016"/>
                  </a:lnTo>
                  <a:lnTo>
                    <a:pt x="149432" y="146104"/>
                  </a:lnTo>
                  <a:lnTo>
                    <a:pt x="123825" y="162267"/>
                  </a:lnTo>
                  <a:lnTo>
                    <a:pt x="69259" y="169803"/>
                  </a:lnTo>
                  <a:lnTo>
                    <a:pt x="21057" y="171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46134" y="487422"/>
              <a:ext cx="162238" cy="168373"/>
            </a:xfrm>
            <a:custGeom>
              <a:avLst/>
              <a:gdLst/>
              <a:ahLst/>
              <a:cxnLst/>
              <a:rect l="0" t="0" r="0" b="0"/>
              <a:pathLst>
                <a:path w="162238" h="168373">
                  <a:moveTo>
                    <a:pt x="49161" y="102173"/>
                  </a:moveTo>
                  <a:lnTo>
                    <a:pt x="110271" y="83045"/>
                  </a:lnTo>
                  <a:lnTo>
                    <a:pt x="150919" y="59054"/>
                  </a:lnTo>
                  <a:lnTo>
                    <a:pt x="159114" y="52370"/>
                  </a:lnTo>
                  <a:lnTo>
                    <a:pt x="162237" y="44405"/>
                  </a:lnTo>
                  <a:lnTo>
                    <a:pt x="161980" y="35585"/>
                  </a:lnTo>
                  <a:lnTo>
                    <a:pt x="159469" y="26196"/>
                  </a:lnTo>
                  <a:lnTo>
                    <a:pt x="154285" y="18766"/>
                  </a:lnTo>
                  <a:lnTo>
                    <a:pt x="139167" y="7392"/>
                  </a:lnTo>
                  <a:lnTo>
                    <a:pt x="105335" y="0"/>
                  </a:lnTo>
                  <a:lnTo>
                    <a:pt x="65675" y="3400"/>
                  </a:lnTo>
                  <a:lnTo>
                    <a:pt x="29877" y="17405"/>
                  </a:lnTo>
                  <a:lnTo>
                    <a:pt x="14074" y="36033"/>
                  </a:lnTo>
                  <a:lnTo>
                    <a:pt x="4321" y="59909"/>
                  </a:lnTo>
                  <a:lnTo>
                    <a:pt x="0" y="98489"/>
                  </a:lnTo>
                  <a:lnTo>
                    <a:pt x="3135" y="121593"/>
                  </a:lnTo>
                  <a:lnTo>
                    <a:pt x="11547" y="140440"/>
                  </a:lnTo>
                  <a:lnTo>
                    <a:pt x="17066" y="148742"/>
                  </a:lnTo>
                  <a:lnTo>
                    <a:pt x="32557" y="161085"/>
                  </a:lnTo>
                  <a:lnTo>
                    <a:pt x="41601" y="166014"/>
                  </a:lnTo>
                  <a:lnTo>
                    <a:pt x="64128" y="168372"/>
                  </a:lnTo>
                  <a:lnTo>
                    <a:pt x="112332" y="165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222" y="501378"/>
              <a:ext cx="126343" cy="174894"/>
            </a:xfrm>
            <a:custGeom>
              <a:avLst/>
              <a:gdLst/>
              <a:ahLst/>
              <a:cxnLst/>
              <a:rect l="0" t="0" r="0" b="0"/>
              <a:pathLst>
                <a:path w="126343" h="174894">
                  <a:moveTo>
                    <a:pt x="0" y="67160"/>
                  </a:moveTo>
                  <a:lnTo>
                    <a:pt x="25194" y="121035"/>
                  </a:lnTo>
                  <a:lnTo>
                    <a:pt x="45244" y="172608"/>
                  </a:lnTo>
                  <a:lnTo>
                    <a:pt x="47711" y="174893"/>
                  </a:lnTo>
                  <a:lnTo>
                    <a:pt x="49355" y="171738"/>
                  </a:lnTo>
                  <a:lnTo>
                    <a:pt x="50451" y="164954"/>
                  </a:lnTo>
                  <a:lnTo>
                    <a:pt x="45429" y="148059"/>
                  </a:lnTo>
                  <a:lnTo>
                    <a:pt x="18229" y="91045"/>
                  </a:lnTo>
                  <a:lnTo>
                    <a:pt x="12153" y="83083"/>
                  </a:lnTo>
                  <a:lnTo>
                    <a:pt x="5401" y="61759"/>
                  </a:lnTo>
                  <a:lnTo>
                    <a:pt x="3601" y="49521"/>
                  </a:lnTo>
                  <a:lnTo>
                    <a:pt x="7840" y="26566"/>
                  </a:lnTo>
                  <a:lnTo>
                    <a:pt x="12246" y="15531"/>
                  </a:lnTo>
                  <a:lnTo>
                    <a:pt x="21032" y="8174"/>
                  </a:lnTo>
                  <a:lnTo>
                    <a:pt x="46393" y="0"/>
                  </a:lnTo>
                  <a:lnTo>
                    <a:pt x="82377" y="988"/>
                  </a:lnTo>
                  <a:lnTo>
                    <a:pt x="126342" y="14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55587" y="486506"/>
              <a:ext cx="145077" cy="180020"/>
            </a:xfrm>
            <a:custGeom>
              <a:avLst/>
              <a:gdLst/>
              <a:ahLst/>
              <a:cxnLst/>
              <a:rect l="0" t="0" r="0" b="0"/>
              <a:pathLst>
                <a:path w="145077" h="180020">
                  <a:moveTo>
                    <a:pt x="145076" y="8333"/>
                  </a:moveTo>
                  <a:lnTo>
                    <a:pt x="107598" y="0"/>
                  </a:lnTo>
                  <a:lnTo>
                    <a:pt x="72750" y="1574"/>
                  </a:lnTo>
                  <a:lnTo>
                    <a:pt x="52100" y="7669"/>
                  </a:lnTo>
                  <a:lnTo>
                    <a:pt x="35123" y="18176"/>
                  </a:lnTo>
                  <a:lnTo>
                    <a:pt x="22898" y="33765"/>
                  </a:lnTo>
                  <a:lnTo>
                    <a:pt x="5519" y="72368"/>
                  </a:lnTo>
                  <a:lnTo>
                    <a:pt x="0" y="108935"/>
                  </a:lnTo>
                  <a:lnTo>
                    <a:pt x="4949" y="129474"/>
                  </a:lnTo>
                  <a:lnTo>
                    <a:pt x="16117" y="146401"/>
                  </a:lnTo>
                  <a:lnTo>
                    <a:pt x="42135" y="167915"/>
                  </a:lnTo>
                  <a:lnTo>
                    <a:pt x="61890" y="177914"/>
                  </a:lnTo>
                  <a:lnTo>
                    <a:pt x="76129" y="180019"/>
                  </a:lnTo>
                  <a:lnTo>
                    <a:pt x="92433" y="17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63834" y="487370"/>
              <a:ext cx="126388" cy="166947"/>
            </a:xfrm>
            <a:custGeom>
              <a:avLst/>
              <a:gdLst/>
              <a:ahLst/>
              <a:cxnLst/>
              <a:rect l="0" t="0" r="0" b="0"/>
              <a:pathLst>
                <a:path w="126388" h="166947">
                  <a:moveTo>
                    <a:pt x="0" y="70640"/>
                  </a:moveTo>
                  <a:lnTo>
                    <a:pt x="58617" y="70640"/>
                  </a:lnTo>
                  <a:lnTo>
                    <a:pt x="93407" y="65051"/>
                  </a:lnTo>
                  <a:lnTo>
                    <a:pt x="120353" y="50396"/>
                  </a:lnTo>
                  <a:lnTo>
                    <a:pt x="124689" y="43106"/>
                  </a:lnTo>
                  <a:lnTo>
                    <a:pt x="126387" y="25647"/>
                  </a:lnTo>
                  <a:lnTo>
                    <a:pt x="121693" y="18418"/>
                  </a:lnTo>
                  <a:lnTo>
                    <a:pt x="103999" y="7266"/>
                  </a:lnTo>
                  <a:lnTo>
                    <a:pt x="67729" y="0"/>
                  </a:lnTo>
                  <a:lnTo>
                    <a:pt x="47259" y="4539"/>
                  </a:lnTo>
                  <a:lnTo>
                    <a:pt x="38525" y="9025"/>
                  </a:lnTo>
                  <a:lnTo>
                    <a:pt x="25701" y="23368"/>
                  </a:lnTo>
                  <a:lnTo>
                    <a:pt x="7936" y="66762"/>
                  </a:lnTo>
                  <a:lnTo>
                    <a:pt x="2351" y="106665"/>
                  </a:lnTo>
                  <a:lnTo>
                    <a:pt x="6286" y="142535"/>
                  </a:lnTo>
                  <a:lnTo>
                    <a:pt x="11209" y="151326"/>
                  </a:lnTo>
                  <a:lnTo>
                    <a:pt x="26039" y="164212"/>
                  </a:lnTo>
                  <a:lnTo>
                    <a:pt x="34906" y="166946"/>
                  </a:lnTo>
                  <a:lnTo>
                    <a:pt x="74355" y="166049"/>
                  </a:lnTo>
                  <a:lnTo>
                    <a:pt x="105285" y="165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4086" y="515554"/>
              <a:ext cx="157189" cy="147742"/>
            </a:xfrm>
            <a:custGeom>
              <a:avLst/>
              <a:gdLst/>
              <a:ahLst/>
              <a:cxnLst/>
              <a:rect l="0" t="0" r="0" b="0"/>
              <a:pathLst>
                <a:path w="157189" h="147742">
                  <a:moveTo>
                    <a:pt x="9789" y="42456"/>
                  </a:moveTo>
                  <a:lnTo>
                    <a:pt x="9789" y="101073"/>
                  </a:lnTo>
                  <a:lnTo>
                    <a:pt x="15378" y="135863"/>
                  </a:lnTo>
                  <a:lnTo>
                    <a:pt x="14685" y="139822"/>
                  </a:lnTo>
                  <a:lnTo>
                    <a:pt x="11883" y="138952"/>
                  </a:lnTo>
                  <a:lnTo>
                    <a:pt x="7676" y="134863"/>
                  </a:lnTo>
                  <a:lnTo>
                    <a:pt x="3001" y="114721"/>
                  </a:lnTo>
                  <a:lnTo>
                    <a:pt x="0" y="59720"/>
                  </a:lnTo>
                  <a:lnTo>
                    <a:pt x="5069" y="23395"/>
                  </a:lnTo>
                  <a:lnTo>
                    <a:pt x="10152" y="14541"/>
                  </a:lnTo>
                  <a:lnTo>
                    <a:pt x="25158" y="1583"/>
                  </a:lnTo>
                  <a:lnTo>
                    <a:pt x="34073" y="0"/>
                  </a:lnTo>
                  <a:lnTo>
                    <a:pt x="53337" y="4479"/>
                  </a:lnTo>
                  <a:lnTo>
                    <a:pt x="78324" y="20155"/>
                  </a:lnTo>
                  <a:lnTo>
                    <a:pt x="127846" y="77878"/>
                  </a:lnTo>
                  <a:lnTo>
                    <a:pt x="153789" y="138607"/>
                  </a:lnTo>
                  <a:lnTo>
                    <a:pt x="157188" y="147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74445" y="252683"/>
              <a:ext cx="20351" cy="410613"/>
            </a:xfrm>
            <a:custGeom>
              <a:avLst/>
              <a:gdLst/>
              <a:ahLst/>
              <a:cxnLst/>
              <a:rect l="0" t="0" r="0" b="0"/>
              <a:pathLst>
                <a:path w="20351" h="4106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66433"/>
                  </a:lnTo>
                  <a:lnTo>
                    <a:pt x="12998" y="227632"/>
                  </a:lnTo>
                  <a:lnTo>
                    <a:pt x="18669" y="283086"/>
                  </a:lnTo>
                  <a:lnTo>
                    <a:pt x="20350" y="333442"/>
                  </a:lnTo>
                  <a:lnTo>
                    <a:pt x="13729" y="394730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9689" y="40008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5590"/>
                  </a:lnTo>
                  <a:lnTo>
                    <a:pt x="117666" y="16789"/>
                  </a:lnTo>
                  <a:lnTo>
                    <a:pt x="5474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73127" y="555065"/>
              <a:ext cx="152077" cy="155990"/>
            </a:xfrm>
            <a:custGeom>
              <a:avLst/>
              <a:gdLst/>
              <a:ahLst/>
              <a:cxnLst/>
              <a:rect l="0" t="0" r="0" b="0"/>
              <a:pathLst>
                <a:path w="152077" h="155990">
                  <a:moveTo>
                    <a:pt x="117215" y="24002"/>
                  </a:moveTo>
                  <a:lnTo>
                    <a:pt x="99234" y="8361"/>
                  </a:lnTo>
                  <a:lnTo>
                    <a:pt x="82317" y="283"/>
                  </a:lnTo>
                  <a:lnTo>
                    <a:pt x="74062" y="0"/>
                  </a:lnTo>
                  <a:lnTo>
                    <a:pt x="58652" y="5926"/>
                  </a:lnTo>
                  <a:lnTo>
                    <a:pt x="36822" y="22415"/>
                  </a:lnTo>
                  <a:lnTo>
                    <a:pt x="15536" y="47708"/>
                  </a:lnTo>
                  <a:lnTo>
                    <a:pt x="0" y="83019"/>
                  </a:lnTo>
                  <a:lnTo>
                    <a:pt x="1168" y="106384"/>
                  </a:lnTo>
                  <a:lnTo>
                    <a:pt x="9486" y="127296"/>
                  </a:lnTo>
                  <a:lnTo>
                    <a:pt x="20982" y="144390"/>
                  </a:lnTo>
                  <a:lnTo>
                    <a:pt x="29663" y="149884"/>
                  </a:lnTo>
                  <a:lnTo>
                    <a:pt x="51787" y="155989"/>
                  </a:lnTo>
                  <a:lnTo>
                    <a:pt x="84960" y="153836"/>
                  </a:lnTo>
                  <a:lnTo>
                    <a:pt x="103270" y="145657"/>
                  </a:lnTo>
                  <a:lnTo>
                    <a:pt x="134087" y="121342"/>
                  </a:lnTo>
                  <a:lnTo>
                    <a:pt x="150030" y="89758"/>
                  </a:lnTo>
                  <a:lnTo>
                    <a:pt x="152076" y="64145"/>
                  </a:lnTo>
                  <a:lnTo>
                    <a:pt x="150984" y="50764"/>
                  </a:lnTo>
                  <a:lnTo>
                    <a:pt x="140412" y="29657"/>
                  </a:lnTo>
                  <a:lnTo>
                    <a:pt x="120968" y="10860"/>
                  </a:lnTo>
                  <a:lnTo>
                    <a:pt x="106686" y="2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56151" y="356393"/>
              <a:ext cx="134233" cy="338488"/>
            </a:xfrm>
            <a:custGeom>
              <a:avLst/>
              <a:gdLst/>
              <a:ahLst/>
              <a:cxnLst/>
              <a:rect l="0" t="0" r="0" b="0"/>
              <a:pathLst>
                <a:path w="134233" h="338488">
                  <a:moveTo>
                    <a:pt x="50004" y="338487"/>
                  </a:moveTo>
                  <a:lnTo>
                    <a:pt x="58337" y="301009"/>
                  </a:lnTo>
                  <a:lnTo>
                    <a:pt x="56763" y="266161"/>
                  </a:lnTo>
                  <a:lnTo>
                    <a:pt x="41319" y="211156"/>
                  </a:lnTo>
                  <a:lnTo>
                    <a:pt x="20516" y="158614"/>
                  </a:lnTo>
                  <a:lnTo>
                    <a:pt x="2317" y="96432"/>
                  </a:lnTo>
                  <a:lnTo>
                    <a:pt x="0" y="56717"/>
                  </a:lnTo>
                  <a:lnTo>
                    <a:pt x="3604" y="29202"/>
                  </a:lnTo>
                  <a:lnTo>
                    <a:pt x="8542" y="18824"/>
                  </a:lnTo>
                  <a:lnTo>
                    <a:pt x="23387" y="4172"/>
                  </a:lnTo>
                  <a:lnTo>
                    <a:pt x="47923" y="0"/>
                  </a:lnTo>
                  <a:lnTo>
                    <a:pt x="100156" y="6853"/>
                  </a:lnTo>
                  <a:lnTo>
                    <a:pt x="134232" y="22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21927" y="55801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98468" y="10528"/>
                  </a:lnTo>
                  <a:lnTo>
                    <a:pt x="4492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06238" y="55801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48352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11523" y="525061"/>
              <a:ext cx="147400" cy="138528"/>
            </a:xfrm>
            <a:custGeom>
              <a:avLst/>
              <a:gdLst/>
              <a:ahLst/>
              <a:cxnLst/>
              <a:rect l="0" t="0" r="0" b="0"/>
              <a:pathLst>
                <a:path w="147400" h="138528">
                  <a:moveTo>
                    <a:pt x="0" y="43477"/>
                  </a:moveTo>
                  <a:lnTo>
                    <a:pt x="3119" y="86169"/>
                  </a:lnTo>
                  <a:lnTo>
                    <a:pt x="15619" y="138527"/>
                  </a:lnTo>
                  <a:lnTo>
                    <a:pt x="15092" y="138429"/>
                  </a:lnTo>
                  <a:lnTo>
                    <a:pt x="5841" y="107467"/>
                  </a:lnTo>
                  <a:lnTo>
                    <a:pt x="9559" y="50225"/>
                  </a:lnTo>
                  <a:lnTo>
                    <a:pt x="15167" y="25419"/>
                  </a:lnTo>
                  <a:lnTo>
                    <a:pt x="20640" y="16231"/>
                  </a:lnTo>
                  <a:lnTo>
                    <a:pt x="36079" y="2902"/>
                  </a:lnTo>
                  <a:lnTo>
                    <a:pt x="45110" y="49"/>
                  </a:lnTo>
                  <a:lnTo>
                    <a:pt x="64503" y="0"/>
                  </a:lnTo>
                  <a:lnTo>
                    <a:pt x="95151" y="12138"/>
                  </a:lnTo>
                  <a:lnTo>
                    <a:pt x="120870" y="36141"/>
                  </a:lnTo>
                  <a:lnTo>
                    <a:pt x="137719" y="65480"/>
                  </a:lnTo>
                  <a:lnTo>
                    <a:pt x="146124" y="119396"/>
                  </a:lnTo>
                  <a:lnTo>
                    <a:pt x="147399" y="138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44437" y="473233"/>
              <a:ext cx="114527" cy="181679"/>
            </a:xfrm>
            <a:custGeom>
              <a:avLst/>
              <a:gdLst/>
              <a:ahLst/>
              <a:cxnLst/>
              <a:rect l="0" t="0" r="0" b="0"/>
              <a:pathLst>
                <a:path w="114527" h="181679">
                  <a:moveTo>
                    <a:pt x="93469" y="21606"/>
                  </a:moveTo>
                  <a:lnTo>
                    <a:pt x="87880" y="4838"/>
                  </a:lnTo>
                  <a:lnTo>
                    <a:pt x="81554" y="1069"/>
                  </a:lnTo>
                  <a:lnTo>
                    <a:pt x="62048" y="0"/>
                  </a:lnTo>
                  <a:lnTo>
                    <a:pt x="44019" y="6544"/>
                  </a:lnTo>
                  <a:lnTo>
                    <a:pt x="28208" y="18421"/>
                  </a:lnTo>
                  <a:lnTo>
                    <a:pt x="13381" y="35398"/>
                  </a:lnTo>
                  <a:lnTo>
                    <a:pt x="5232" y="60881"/>
                  </a:lnTo>
                  <a:lnTo>
                    <a:pt x="0" y="119311"/>
                  </a:lnTo>
                  <a:lnTo>
                    <a:pt x="5524" y="144579"/>
                  </a:lnTo>
                  <a:lnTo>
                    <a:pt x="10273" y="156231"/>
                  </a:lnTo>
                  <a:lnTo>
                    <a:pt x="24908" y="172296"/>
                  </a:lnTo>
                  <a:lnTo>
                    <a:pt x="33724" y="178218"/>
                  </a:lnTo>
                  <a:lnTo>
                    <a:pt x="55997" y="181678"/>
                  </a:lnTo>
                  <a:lnTo>
                    <a:pt x="88606" y="177049"/>
                  </a:lnTo>
                  <a:lnTo>
                    <a:pt x="114526" y="169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32663" y="463253"/>
              <a:ext cx="115815" cy="160828"/>
            </a:xfrm>
            <a:custGeom>
              <a:avLst/>
              <a:gdLst/>
              <a:ahLst/>
              <a:cxnLst/>
              <a:rect l="0" t="0" r="0" b="0"/>
              <a:pathLst>
                <a:path w="115815" h="160828">
                  <a:moveTo>
                    <a:pt x="0" y="73700"/>
                  </a:moveTo>
                  <a:lnTo>
                    <a:pt x="19128" y="134810"/>
                  </a:lnTo>
                  <a:lnTo>
                    <a:pt x="33093" y="160827"/>
                  </a:lnTo>
                  <a:lnTo>
                    <a:pt x="33761" y="159861"/>
                  </a:lnTo>
                  <a:lnTo>
                    <a:pt x="20324" y="97468"/>
                  </a:lnTo>
                  <a:lnTo>
                    <a:pt x="16052" y="73735"/>
                  </a:lnTo>
                  <a:lnTo>
                    <a:pt x="18052" y="47589"/>
                  </a:lnTo>
                  <a:lnTo>
                    <a:pt x="29080" y="26610"/>
                  </a:lnTo>
                  <a:lnTo>
                    <a:pt x="36934" y="17740"/>
                  </a:lnTo>
                  <a:lnTo>
                    <a:pt x="58139" y="788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28757" y="460243"/>
              <a:ext cx="113123" cy="181996"/>
            </a:xfrm>
            <a:custGeom>
              <a:avLst/>
              <a:gdLst/>
              <a:ahLst/>
              <a:cxnLst/>
              <a:rect l="0" t="0" r="0" b="0"/>
              <a:pathLst>
                <a:path w="113123" h="181996">
                  <a:moveTo>
                    <a:pt x="3947" y="97767"/>
                  </a:moveTo>
                  <a:lnTo>
                    <a:pt x="62564" y="92178"/>
                  </a:lnTo>
                  <a:lnTo>
                    <a:pt x="97354" y="77523"/>
                  </a:lnTo>
                  <a:lnTo>
                    <a:pt x="104823" y="69063"/>
                  </a:lnTo>
                  <a:lnTo>
                    <a:pt x="113122" y="47185"/>
                  </a:lnTo>
                  <a:lnTo>
                    <a:pt x="112995" y="37140"/>
                  </a:lnTo>
                  <a:lnTo>
                    <a:pt x="106615" y="19739"/>
                  </a:lnTo>
                  <a:lnTo>
                    <a:pt x="92861" y="7326"/>
                  </a:lnTo>
                  <a:lnTo>
                    <a:pt x="84280" y="2378"/>
                  </a:lnTo>
                  <a:lnTo>
                    <a:pt x="65387" y="0"/>
                  </a:lnTo>
                  <a:lnTo>
                    <a:pt x="55436" y="1003"/>
                  </a:lnTo>
                  <a:lnTo>
                    <a:pt x="38139" y="11477"/>
                  </a:lnTo>
                  <a:lnTo>
                    <a:pt x="23823" y="27830"/>
                  </a:lnTo>
                  <a:lnTo>
                    <a:pt x="1207" y="77205"/>
                  </a:lnTo>
                  <a:lnTo>
                    <a:pt x="0" y="97987"/>
                  </a:lnTo>
                  <a:lnTo>
                    <a:pt x="4533" y="118922"/>
                  </a:lnTo>
                  <a:lnTo>
                    <a:pt x="14346" y="139924"/>
                  </a:lnTo>
                  <a:lnTo>
                    <a:pt x="38614" y="165890"/>
                  </a:lnTo>
                  <a:lnTo>
                    <a:pt x="57959" y="174837"/>
                  </a:lnTo>
                  <a:lnTo>
                    <a:pt x="88176" y="181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77674" y="462622"/>
              <a:ext cx="191943" cy="169088"/>
            </a:xfrm>
            <a:custGeom>
              <a:avLst/>
              <a:gdLst/>
              <a:ahLst/>
              <a:cxnLst/>
              <a:rect l="0" t="0" r="0" b="0"/>
              <a:pathLst>
                <a:path w="191943" h="169088">
                  <a:moveTo>
                    <a:pt x="97186" y="74331"/>
                  </a:moveTo>
                  <a:lnTo>
                    <a:pt x="97186" y="51974"/>
                  </a:lnTo>
                  <a:lnTo>
                    <a:pt x="90947" y="34759"/>
                  </a:lnTo>
                  <a:lnTo>
                    <a:pt x="67877" y="4643"/>
                  </a:lnTo>
                  <a:lnTo>
                    <a:pt x="58930" y="966"/>
                  </a:lnTo>
                  <a:lnTo>
                    <a:pt x="36510" y="0"/>
                  </a:lnTo>
                  <a:lnTo>
                    <a:pt x="27489" y="3720"/>
                  </a:lnTo>
                  <a:lnTo>
                    <a:pt x="14347" y="17212"/>
                  </a:lnTo>
                  <a:lnTo>
                    <a:pt x="371" y="50128"/>
                  </a:lnTo>
                  <a:lnTo>
                    <a:pt x="0" y="89516"/>
                  </a:lnTo>
                  <a:lnTo>
                    <a:pt x="7299" y="125234"/>
                  </a:lnTo>
                  <a:lnTo>
                    <a:pt x="19801" y="144138"/>
                  </a:lnTo>
                  <a:lnTo>
                    <a:pt x="28048" y="152454"/>
                  </a:lnTo>
                  <a:lnTo>
                    <a:pt x="37056" y="156829"/>
                  </a:lnTo>
                  <a:lnTo>
                    <a:pt x="56423" y="158570"/>
                  </a:lnTo>
                  <a:lnTo>
                    <a:pt x="65332" y="155057"/>
                  </a:lnTo>
                  <a:lnTo>
                    <a:pt x="81469" y="141795"/>
                  </a:lnTo>
                  <a:lnTo>
                    <a:pt x="98118" y="114597"/>
                  </a:lnTo>
                  <a:lnTo>
                    <a:pt x="110460" y="84312"/>
                  </a:lnTo>
                  <a:lnTo>
                    <a:pt x="114225" y="80985"/>
                  </a:lnTo>
                  <a:lnTo>
                    <a:pt x="117904" y="82276"/>
                  </a:lnTo>
                  <a:lnTo>
                    <a:pt x="125111" y="93070"/>
                  </a:lnTo>
                  <a:lnTo>
                    <a:pt x="142390" y="125476"/>
                  </a:lnTo>
                  <a:lnTo>
                    <a:pt x="173632" y="159531"/>
                  </a:lnTo>
                  <a:lnTo>
                    <a:pt x="191942" y="1690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96559" y="422603"/>
              <a:ext cx="165420" cy="195351"/>
            </a:xfrm>
            <a:custGeom>
              <a:avLst/>
              <a:gdLst/>
              <a:ahLst/>
              <a:cxnLst/>
              <a:rect l="0" t="0" r="0" b="0"/>
              <a:pathLst>
                <a:path w="165420" h="195351">
                  <a:moveTo>
                    <a:pt x="120456" y="9065"/>
                  </a:moveTo>
                  <a:lnTo>
                    <a:pt x="82978" y="732"/>
                  </a:lnTo>
                  <a:lnTo>
                    <a:pt x="70904" y="0"/>
                  </a:lnTo>
                  <a:lnTo>
                    <a:pt x="51249" y="5426"/>
                  </a:lnTo>
                  <a:lnTo>
                    <a:pt x="13979" y="27973"/>
                  </a:lnTo>
                  <a:lnTo>
                    <a:pt x="7357" y="36878"/>
                  </a:lnTo>
                  <a:lnTo>
                    <a:pt x="0" y="59251"/>
                  </a:lnTo>
                  <a:lnTo>
                    <a:pt x="1548" y="68259"/>
                  </a:lnTo>
                  <a:lnTo>
                    <a:pt x="6089" y="75434"/>
                  </a:lnTo>
                  <a:lnTo>
                    <a:pt x="20494" y="86525"/>
                  </a:lnTo>
                  <a:lnTo>
                    <a:pt x="38594" y="95354"/>
                  </a:lnTo>
                  <a:lnTo>
                    <a:pt x="100635" y="102706"/>
                  </a:lnTo>
                  <a:lnTo>
                    <a:pt x="125685" y="105666"/>
                  </a:lnTo>
                  <a:lnTo>
                    <a:pt x="144617" y="114780"/>
                  </a:lnTo>
                  <a:lnTo>
                    <a:pt x="157711" y="129749"/>
                  </a:lnTo>
                  <a:lnTo>
                    <a:pt x="162840" y="138654"/>
                  </a:lnTo>
                  <a:lnTo>
                    <a:pt x="165419" y="157907"/>
                  </a:lnTo>
                  <a:lnTo>
                    <a:pt x="164470" y="167954"/>
                  </a:lnTo>
                  <a:lnTo>
                    <a:pt x="160327" y="175823"/>
                  </a:lnTo>
                  <a:lnTo>
                    <a:pt x="146366" y="187684"/>
                  </a:lnTo>
                  <a:lnTo>
                    <a:pt x="113185" y="195350"/>
                  </a:lnTo>
                  <a:lnTo>
                    <a:pt x="79307" y="192032"/>
                  </a:lnTo>
                  <a:lnTo>
                    <a:pt x="36228" y="177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26609" y="447153"/>
              <a:ext cx="153817" cy="181643"/>
            </a:xfrm>
            <a:custGeom>
              <a:avLst/>
              <a:gdLst/>
              <a:ahLst/>
              <a:cxnLst/>
              <a:rect l="0" t="0" r="0" b="0"/>
              <a:pathLst>
                <a:path w="153817" h="181643">
                  <a:moveTo>
                    <a:pt x="69391" y="89800"/>
                  </a:moveTo>
                  <a:lnTo>
                    <a:pt x="112083" y="86680"/>
                  </a:lnTo>
                  <a:lnTo>
                    <a:pt x="131649" y="80225"/>
                  </a:lnTo>
                  <a:lnTo>
                    <a:pt x="148143" y="69556"/>
                  </a:lnTo>
                  <a:lnTo>
                    <a:pt x="152308" y="61096"/>
                  </a:lnTo>
                  <a:lnTo>
                    <a:pt x="153816" y="39218"/>
                  </a:lnTo>
                  <a:lnTo>
                    <a:pt x="150241" y="29173"/>
                  </a:lnTo>
                  <a:lnTo>
                    <a:pt x="136910" y="11772"/>
                  </a:lnTo>
                  <a:lnTo>
                    <a:pt x="113048" y="2478"/>
                  </a:lnTo>
                  <a:lnTo>
                    <a:pt x="98495" y="0"/>
                  </a:lnTo>
                  <a:lnTo>
                    <a:pt x="76087" y="3485"/>
                  </a:lnTo>
                  <a:lnTo>
                    <a:pt x="57159" y="14003"/>
                  </a:lnTo>
                  <a:lnTo>
                    <a:pt x="19531" y="49351"/>
                  </a:lnTo>
                  <a:lnTo>
                    <a:pt x="11584" y="59325"/>
                  </a:lnTo>
                  <a:lnTo>
                    <a:pt x="2755" y="82884"/>
                  </a:lnTo>
                  <a:lnTo>
                    <a:pt x="0" y="107783"/>
                  </a:lnTo>
                  <a:lnTo>
                    <a:pt x="2676" y="130548"/>
                  </a:lnTo>
                  <a:lnTo>
                    <a:pt x="14003" y="149244"/>
                  </a:lnTo>
                  <a:lnTo>
                    <a:pt x="30736" y="164183"/>
                  </a:lnTo>
                  <a:lnTo>
                    <a:pt x="49871" y="174722"/>
                  </a:lnTo>
                  <a:lnTo>
                    <a:pt x="91554" y="181642"/>
                  </a:lnTo>
                  <a:lnTo>
                    <a:pt x="143090" y="174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65024" y="250518"/>
              <a:ext cx="231142" cy="339078"/>
            </a:xfrm>
            <a:custGeom>
              <a:avLst/>
              <a:gdLst/>
              <a:ahLst/>
              <a:cxnLst/>
              <a:rect l="0" t="0" r="0" b="0"/>
              <a:pathLst>
                <a:path w="231142" h="339078">
                  <a:moveTo>
                    <a:pt x="41629" y="339077"/>
                  </a:moveTo>
                  <a:lnTo>
                    <a:pt x="26974" y="283936"/>
                  </a:lnTo>
                  <a:lnTo>
                    <a:pt x="16879" y="235522"/>
                  </a:lnTo>
                  <a:lnTo>
                    <a:pt x="10224" y="175166"/>
                  </a:lnTo>
                  <a:lnTo>
                    <a:pt x="1976" y="118183"/>
                  </a:lnTo>
                  <a:lnTo>
                    <a:pt x="0" y="61867"/>
                  </a:lnTo>
                  <a:lnTo>
                    <a:pt x="5247" y="25314"/>
                  </a:lnTo>
                  <a:lnTo>
                    <a:pt x="11525" y="16428"/>
                  </a:lnTo>
                  <a:lnTo>
                    <a:pt x="30979" y="3435"/>
                  </a:lnTo>
                  <a:lnTo>
                    <a:pt x="55223" y="0"/>
                  </a:lnTo>
                  <a:lnTo>
                    <a:pt x="108915" y="1738"/>
                  </a:lnTo>
                  <a:lnTo>
                    <a:pt x="163411" y="3251"/>
                  </a:lnTo>
                  <a:lnTo>
                    <a:pt x="206064" y="13602"/>
                  </a:lnTo>
                  <a:lnTo>
                    <a:pt x="231141" y="23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01368" y="421139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04677" y="8334"/>
                  </a:lnTo>
                  <a:lnTo>
                    <a:pt x="147665" y="10095"/>
                  </a:lnTo>
                  <a:lnTo>
                    <a:pt x="97305" y="15990"/>
                  </a:lnTo>
                  <a:lnTo>
                    <a:pt x="45338" y="251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68016" y="410611"/>
              <a:ext cx="91322" cy="161514"/>
            </a:xfrm>
            <a:custGeom>
              <a:avLst/>
              <a:gdLst/>
              <a:ahLst/>
              <a:cxnLst/>
              <a:rect l="0" t="0" r="0" b="0"/>
              <a:pathLst>
                <a:path w="91322" h="161514">
                  <a:moveTo>
                    <a:pt x="7093" y="73699"/>
                  </a:moveTo>
                  <a:lnTo>
                    <a:pt x="25051" y="137127"/>
                  </a:lnTo>
                  <a:lnTo>
                    <a:pt x="32951" y="161513"/>
                  </a:lnTo>
                  <a:lnTo>
                    <a:pt x="13960" y="102722"/>
                  </a:lnTo>
                  <a:lnTo>
                    <a:pt x="4296" y="76070"/>
                  </a:lnTo>
                  <a:lnTo>
                    <a:pt x="0" y="48627"/>
                  </a:lnTo>
                  <a:lnTo>
                    <a:pt x="4330" y="27071"/>
                  </a:lnTo>
                  <a:lnTo>
                    <a:pt x="8761" y="18047"/>
                  </a:lnTo>
                  <a:lnTo>
                    <a:pt x="16394" y="12032"/>
                  </a:lnTo>
                  <a:lnTo>
                    <a:pt x="37353" y="5347"/>
                  </a:lnTo>
                  <a:lnTo>
                    <a:pt x="913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26028" y="468193"/>
              <a:ext cx="135301" cy="165074"/>
            </a:xfrm>
            <a:custGeom>
              <a:avLst/>
              <a:gdLst/>
              <a:ahLst/>
              <a:cxnLst/>
              <a:rect l="0" t="0" r="0" b="0"/>
              <a:pathLst>
                <a:path w="135301" h="165074">
                  <a:moveTo>
                    <a:pt x="122821" y="5589"/>
                  </a:moveTo>
                  <a:lnTo>
                    <a:pt x="106054" y="0"/>
                  </a:lnTo>
                  <a:lnTo>
                    <a:pt x="67680" y="2113"/>
                  </a:lnTo>
                  <a:lnTo>
                    <a:pt x="30444" y="15737"/>
                  </a:lnTo>
                  <a:lnTo>
                    <a:pt x="14305" y="31156"/>
                  </a:lnTo>
                  <a:lnTo>
                    <a:pt x="8363" y="40181"/>
                  </a:lnTo>
                  <a:lnTo>
                    <a:pt x="0" y="80829"/>
                  </a:lnTo>
                  <a:lnTo>
                    <a:pt x="4283" y="106879"/>
                  </a:lnTo>
                  <a:lnTo>
                    <a:pt x="19849" y="138156"/>
                  </a:lnTo>
                  <a:lnTo>
                    <a:pt x="33772" y="153415"/>
                  </a:lnTo>
                  <a:lnTo>
                    <a:pt x="51658" y="164096"/>
                  </a:lnTo>
                  <a:lnTo>
                    <a:pt x="61341" y="165073"/>
                  </a:lnTo>
                  <a:lnTo>
                    <a:pt x="81459" y="159919"/>
                  </a:lnTo>
                  <a:lnTo>
                    <a:pt x="112516" y="143863"/>
                  </a:lnTo>
                  <a:lnTo>
                    <a:pt x="127210" y="121636"/>
                  </a:lnTo>
                  <a:lnTo>
                    <a:pt x="135300" y="94600"/>
                  </a:lnTo>
                  <a:lnTo>
                    <a:pt x="133278" y="59649"/>
                  </a:lnTo>
                  <a:lnTo>
                    <a:pt x="125270" y="29405"/>
                  </a:lnTo>
                  <a:lnTo>
                    <a:pt x="112293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22549" y="471314"/>
              <a:ext cx="347441" cy="181453"/>
            </a:xfrm>
            <a:custGeom>
              <a:avLst/>
              <a:gdLst/>
              <a:ahLst/>
              <a:cxnLst/>
              <a:rect l="0" t="0" r="0" b="0"/>
              <a:pathLst>
                <a:path w="347441" h="181453">
                  <a:moveTo>
                    <a:pt x="0" y="55110"/>
                  </a:moveTo>
                  <a:lnTo>
                    <a:pt x="15641" y="73091"/>
                  </a:lnTo>
                  <a:lnTo>
                    <a:pt x="34844" y="124852"/>
                  </a:lnTo>
                  <a:lnTo>
                    <a:pt x="46743" y="163123"/>
                  </a:lnTo>
                  <a:lnTo>
                    <a:pt x="27709" y="101038"/>
                  </a:lnTo>
                  <a:lnTo>
                    <a:pt x="23028" y="61180"/>
                  </a:lnTo>
                  <a:lnTo>
                    <a:pt x="28172" y="36751"/>
                  </a:lnTo>
                  <a:lnTo>
                    <a:pt x="32819" y="25323"/>
                  </a:lnTo>
                  <a:lnTo>
                    <a:pt x="40597" y="18875"/>
                  </a:lnTo>
                  <a:lnTo>
                    <a:pt x="50461" y="15745"/>
                  </a:lnTo>
                  <a:lnTo>
                    <a:pt x="61717" y="14829"/>
                  </a:lnTo>
                  <a:lnTo>
                    <a:pt x="80462" y="20050"/>
                  </a:lnTo>
                  <a:lnTo>
                    <a:pt x="111560" y="42466"/>
                  </a:lnTo>
                  <a:lnTo>
                    <a:pt x="139063" y="77829"/>
                  </a:lnTo>
                  <a:lnTo>
                    <a:pt x="148763" y="97963"/>
                  </a:lnTo>
                  <a:lnTo>
                    <a:pt x="151817" y="98887"/>
                  </a:lnTo>
                  <a:lnTo>
                    <a:pt x="153854" y="93653"/>
                  </a:lnTo>
                  <a:lnTo>
                    <a:pt x="169023" y="33740"/>
                  </a:lnTo>
                  <a:lnTo>
                    <a:pt x="172343" y="23316"/>
                  </a:lnTo>
                  <a:lnTo>
                    <a:pt x="178066" y="15197"/>
                  </a:lnTo>
                  <a:lnTo>
                    <a:pt x="193785" y="3056"/>
                  </a:lnTo>
                  <a:lnTo>
                    <a:pt x="215588" y="0"/>
                  </a:lnTo>
                  <a:lnTo>
                    <a:pt x="239707" y="3711"/>
                  </a:lnTo>
                  <a:lnTo>
                    <a:pt x="273015" y="20124"/>
                  </a:lnTo>
                  <a:lnTo>
                    <a:pt x="312592" y="56518"/>
                  </a:lnTo>
                  <a:lnTo>
                    <a:pt x="327273" y="77963"/>
                  </a:lnTo>
                  <a:lnTo>
                    <a:pt x="340945" y="117514"/>
                  </a:lnTo>
                  <a:lnTo>
                    <a:pt x="346158" y="167089"/>
                  </a:lnTo>
                  <a:lnTo>
                    <a:pt x="347440" y="181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096985" y="136870"/>
            <a:ext cx="860423" cy="533648"/>
            <a:chOff x="8096985" y="136870"/>
            <a:chExt cx="860423" cy="533648"/>
          </a:xfrm>
        </p:grpSpPr>
        <p:sp>
          <p:nvSpPr>
            <p:cNvPr id="37" name="Freeform 36"/>
            <p:cNvSpPr/>
            <p:nvPr/>
          </p:nvSpPr>
          <p:spPr>
            <a:xfrm>
              <a:off x="8096985" y="136870"/>
              <a:ext cx="316962" cy="533648"/>
            </a:xfrm>
            <a:custGeom>
              <a:avLst/>
              <a:gdLst/>
              <a:ahLst/>
              <a:cxnLst/>
              <a:rect l="0" t="0" r="0" b="0"/>
              <a:pathLst>
                <a:path w="316962" h="533648">
                  <a:moveTo>
                    <a:pt x="273170" y="0"/>
                  </a:moveTo>
                  <a:lnTo>
                    <a:pt x="220465" y="19128"/>
                  </a:lnTo>
                  <a:lnTo>
                    <a:pt x="176788" y="55392"/>
                  </a:lnTo>
                  <a:lnTo>
                    <a:pt x="128677" y="117100"/>
                  </a:lnTo>
                  <a:lnTo>
                    <a:pt x="92680" y="177809"/>
                  </a:lnTo>
                  <a:lnTo>
                    <a:pt x="52944" y="238890"/>
                  </a:lnTo>
                  <a:lnTo>
                    <a:pt x="28804" y="288891"/>
                  </a:lnTo>
                  <a:lnTo>
                    <a:pt x="9173" y="340751"/>
                  </a:lnTo>
                  <a:lnTo>
                    <a:pt x="2317" y="391992"/>
                  </a:lnTo>
                  <a:lnTo>
                    <a:pt x="0" y="454940"/>
                  </a:lnTo>
                  <a:lnTo>
                    <a:pt x="2023" y="485295"/>
                  </a:lnTo>
                  <a:lnTo>
                    <a:pt x="10720" y="506585"/>
                  </a:lnTo>
                  <a:lnTo>
                    <a:pt x="25505" y="520727"/>
                  </a:lnTo>
                  <a:lnTo>
                    <a:pt x="44944" y="529742"/>
                  </a:lnTo>
                  <a:lnTo>
                    <a:pt x="81025" y="533647"/>
                  </a:lnTo>
                  <a:lnTo>
                    <a:pt x="135954" y="522018"/>
                  </a:lnTo>
                  <a:lnTo>
                    <a:pt x="185581" y="499125"/>
                  </a:lnTo>
                  <a:lnTo>
                    <a:pt x="246732" y="457492"/>
                  </a:lnTo>
                  <a:lnTo>
                    <a:pt x="276515" y="429961"/>
                  </a:lnTo>
                  <a:lnTo>
                    <a:pt x="312916" y="368348"/>
                  </a:lnTo>
                  <a:lnTo>
                    <a:pt x="316961" y="344254"/>
                  </a:lnTo>
                  <a:lnTo>
                    <a:pt x="313689" y="319118"/>
                  </a:lnTo>
                  <a:lnTo>
                    <a:pt x="304437" y="296248"/>
                  </a:lnTo>
                  <a:lnTo>
                    <a:pt x="289406" y="280625"/>
                  </a:lnTo>
                  <a:lnTo>
                    <a:pt x="280485" y="274821"/>
                  </a:lnTo>
                  <a:lnTo>
                    <a:pt x="258094" y="271491"/>
                  </a:lnTo>
                  <a:lnTo>
                    <a:pt x="234884" y="275081"/>
                  </a:lnTo>
                  <a:lnTo>
                    <a:pt x="187829" y="302918"/>
                  </a:lnTo>
                  <a:lnTo>
                    <a:pt x="125900" y="360567"/>
                  </a:lnTo>
                  <a:lnTo>
                    <a:pt x="7312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34642" y="263212"/>
              <a:ext cx="422766" cy="376260"/>
            </a:xfrm>
            <a:custGeom>
              <a:avLst/>
              <a:gdLst/>
              <a:ahLst/>
              <a:cxnLst/>
              <a:rect l="0" t="0" r="0" b="0"/>
              <a:pathLst>
                <a:path w="422766" h="376260">
                  <a:moveTo>
                    <a:pt x="225068" y="10528"/>
                  </a:moveTo>
                  <a:lnTo>
                    <a:pt x="192616" y="4463"/>
                  </a:lnTo>
                  <a:lnTo>
                    <a:pt x="130235" y="18247"/>
                  </a:lnTo>
                  <a:lnTo>
                    <a:pt x="99873" y="29453"/>
                  </a:lnTo>
                  <a:lnTo>
                    <a:pt x="60734" y="60305"/>
                  </a:lnTo>
                  <a:lnTo>
                    <a:pt x="26100" y="104675"/>
                  </a:lnTo>
                  <a:lnTo>
                    <a:pt x="5568" y="161620"/>
                  </a:lnTo>
                  <a:lnTo>
                    <a:pt x="0" y="193494"/>
                  </a:lnTo>
                  <a:lnTo>
                    <a:pt x="5958" y="252084"/>
                  </a:lnTo>
                  <a:lnTo>
                    <a:pt x="18207" y="291500"/>
                  </a:lnTo>
                  <a:lnTo>
                    <a:pt x="43306" y="330671"/>
                  </a:lnTo>
                  <a:lnTo>
                    <a:pt x="63847" y="353650"/>
                  </a:lnTo>
                  <a:lnTo>
                    <a:pt x="95931" y="369687"/>
                  </a:lnTo>
                  <a:lnTo>
                    <a:pt x="140661" y="376259"/>
                  </a:lnTo>
                  <a:lnTo>
                    <a:pt x="198603" y="370074"/>
                  </a:lnTo>
                  <a:lnTo>
                    <a:pt x="261530" y="348616"/>
                  </a:lnTo>
                  <a:lnTo>
                    <a:pt x="315960" y="315547"/>
                  </a:lnTo>
                  <a:lnTo>
                    <a:pt x="378265" y="270594"/>
                  </a:lnTo>
                  <a:lnTo>
                    <a:pt x="393761" y="250116"/>
                  </a:lnTo>
                  <a:lnTo>
                    <a:pt x="417197" y="190792"/>
                  </a:lnTo>
                  <a:lnTo>
                    <a:pt x="422765" y="147128"/>
                  </a:lnTo>
                  <a:lnTo>
                    <a:pt x="413236" y="102735"/>
                  </a:lnTo>
                  <a:lnTo>
                    <a:pt x="395595" y="65535"/>
                  </a:lnTo>
                  <a:lnTo>
                    <a:pt x="369960" y="37875"/>
                  </a:lnTo>
                  <a:lnTo>
                    <a:pt x="334549" y="20451"/>
                  </a:lnTo>
                  <a:lnTo>
                    <a:pt x="273049" y="3502"/>
                  </a:lnTo>
                  <a:lnTo>
                    <a:pt x="2461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158134" y="979150"/>
            <a:ext cx="1918359" cy="500600"/>
            <a:chOff x="1158134" y="979150"/>
            <a:chExt cx="1918359" cy="500600"/>
          </a:xfrm>
        </p:grpSpPr>
        <p:sp>
          <p:nvSpPr>
            <p:cNvPr id="40" name="Freeform 39"/>
            <p:cNvSpPr/>
            <p:nvPr/>
          </p:nvSpPr>
          <p:spPr>
            <a:xfrm>
              <a:off x="1305967" y="979150"/>
              <a:ext cx="52210" cy="494840"/>
            </a:xfrm>
            <a:custGeom>
              <a:avLst/>
              <a:gdLst/>
              <a:ahLst/>
              <a:cxnLst/>
              <a:rect l="0" t="0" r="0" b="0"/>
              <a:pathLst>
                <a:path w="52210" h="494840">
                  <a:moveTo>
                    <a:pt x="10095" y="0"/>
                  </a:moveTo>
                  <a:lnTo>
                    <a:pt x="1030" y="58617"/>
                  </a:lnTo>
                  <a:lnTo>
                    <a:pt x="0" y="110174"/>
                  </a:lnTo>
                  <a:lnTo>
                    <a:pt x="6887" y="168772"/>
                  </a:lnTo>
                  <a:lnTo>
                    <a:pt x="10314" y="220802"/>
                  </a:lnTo>
                  <a:lnTo>
                    <a:pt x="18240" y="274722"/>
                  </a:lnTo>
                  <a:lnTo>
                    <a:pt x="25742" y="324497"/>
                  </a:lnTo>
                  <a:lnTo>
                    <a:pt x="35138" y="374178"/>
                  </a:lnTo>
                  <a:lnTo>
                    <a:pt x="41558" y="437036"/>
                  </a:lnTo>
                  <a:lnTo>
                    <a:pt x="52209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58134" y="1137077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320145" y="11179"/>
                  </a:lnTo>
                  <a:lnTo>
                    <a:pt x="287360" y="18130"/>
                  </a:lnTo>
                  <a:lnTo>
                    <a:pt x="232021" y="21649"/>
                  </a:lnTo>
                  <a:lnTo>
                    <a:pt x="177152" y="28122"/>
                  </a:lnTo>
                  <a:lnTo>
                    <a:pt x="125669" y="31729"/>
                  </a:lnTo>
                  <a:lnTo>
                    <a:pt x="72527" y="42836"/>
                  </a:lnTo>
                  <a:lnTo>
                    <a:pt x="34358" y="497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38465" y="1295005"/>
              <a:ext cx="188763" cy="184745"/>
            </a:xfrm>
            <a:custGeom>
              <a:avLst/>
              <a:gdLst/>
              <a:ahLst/>
              <a:cxnLst/>
              <a:rect l="0" t="0" r="0" b="0"/>
              <a:pathLst>
                <a:path w="188763" h="184745">
                  <a:moveTo>
                    <a:pt x="109224" y="10528"/>
                  </a:moveTo>
                  <a:lnTo>
                    <a:pt x="66532" y="13648"/>
                  </a:lnTo>
                  <a:lnTo>
                    <a:pt x="46966" y="20103"/>
                  </a:lnTo>
                  <a:lnTo>
                    <a:pt x="30471" y="30772"/>
                  </a:lnTo>
                  <a:lnTo>
                    <a:pt x="18460" y="46432"/>
                  </a:lnTo>
                  <a:lnTo>
                    <a:pt x="1218" y="85081"/>
                  </a:lnTo>
                  <a:lnTo>
                    <a:pt x="0" y="105664"/>
                  </a:lnTo>
                  <a:lnTo>
                    <a:pt x="8750" y="147474"/>
                  </a:lnTo>
                  <a:lnTo>
                    <a:pt x="23952" y="173417"/>
                  </a:lnTo>
                  <a:lnTo>
                    <a:pt x="32488" y="178782"/>
                  </a:lnTo>
                  <a:lnTo>
                    <a:pt x="54452" y="184744"/>
                  </a:lnTo>
                  <a:lnTo>
                    <a:pt x="93125" y="182510"/>
                  </a:lnTo>
                  <a:lnTo>
                    <a:pt x="114157" y="174312"/>
                  </a:lnTo>
                  <a:lnTo>
                    <a:pt x="152312" y="144396"/>
                  </a:lnTo>
                  <a:lnTo>
                    <a:pt x="177623" y="114924"/>
                  </a:lnTo>
                  <a:lnTo>
                    <a:pt x="186417" y="91241"/>
                  </a:lnTo>
                  <a:lnTo>
                    <a:pt x="188762" y="78375"/>
                  </a:lnTo>
                  <a:lnTo>
                    <a:pt x="185128" y="54720"/>
                  </a:lnTo>
                  <a:lnTo>
                    <a:pt x="180884" y="43499"/>
                  </a:lnTo>
                  <a:lnTo>
                    <a:pt x="173375" y="34849"/>
                  </a:lnTo>
                  <a:lnTo>
                    <a:pt x="141620" y="17084"/>
                  </a:lnTo>
                  <a:lnTo>
                    <a:pt x="986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16227" y="1052849"/>
              <a:ext cx="360349" cy="389556"/>
            </a:xfrm>
            <a:custGeom>
              <a:avLst/>
              <a:gdLst/>
              <a:ahLst/>
              <a:cxnLst/>
              <a:rect l="0" t="0" r="0" b="0"/>
              <a:pathLst>
                <a:path w="360349" h="389556">
                  <a:moveTo>
                    <a:pt x="0" y="0"/>
                  </a:moveTo>
                  <a:lnTo>
                    <a:pt x="63451" y="16789"/>
                  </a:lnTo>
                  <a:lnTo>
                    <a:pt x="124665" y="20214"/>
                  </a:lnTo>
                  <a:lnTo>
                    <a:pt x="187752" y="20891"/>
                  </a:lnTo>
                  <a:lnTo>
                    <a:pt x="240898" y="13789"/>
                  </a:lnTo>
                  <a:lnTo>
                    <a:pt x="295243" y="8053"/>
                  </a:lnTo>
                  <a:lnTo>
                    <a:pt x="351038" y="1591"/>
                  </a:lnTo>
                  <a:lnTo>
                    <a:pt x="358028" y="4570"/>
                  </a:lnTo>
                  <a:lnTo>
                    <a:pt x="360348" y="10066"/>
                  </a:lnTo>
                  <a:lnTo>
                    <a:pt x="352850" y="44103"/>
                  </a:lnTo>
                  <a:lnTo>
                    <a:pt x="325248" y="106471"/>
                  </a:lnTo>
                  <a:lnTo>
                    <a:pt x="298083" y="161672"/>
                  </a:lnTo>
                  <a:lnTo>
                    <a:pt x="271357" y="217636"/>
                  </a:lnTo>
                  <a:lnTo>
                    <a:pt x="250481" y="273750"/>
                  </a:lnTo>
                  <a:lnTo>
                    <a:pt x="225705" y="335527"/>
                  </a:lnTo>
                  <a:lnTo>
                    <a:pt x="21057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91532" y="1047260"/>
              <a:ext cx="299588" cy="411712"/>
            </a:xfrm>
            <a:custGeom>
              <a:avLst/>
              <a:gdLst/>
              <a:ahLst/>
              <a:cxnLst/>
              <a:rect l="0" t="0" r="0" b="0"/>
              <a:pathLst>
                <a:path w="299588" h="411712">
                  <a:moveTo>
                    <a:pt x="240633" y="5589"/>
                  </a:moveTo>
                  <a:lnTo>
                    <a:pt x="223866" y="0"/>
                  </a:lnTo>
                  <a:lnTo>
                    <a:pt x="206275" y="376"/>
                  </a:lnTo>
                  <a:lnTo>
                    <a:pt x="147635" y="4903"/>
                  </a:lnTo>
                  <a:lnTo>
                    <a:pt x="84555" y="11088"/>
                  </a:lnTo>
                  <a:lnTo>
                    <a:pt x="21974" y="18575"/>
                  </a:lnTo>
                  <a:lnTo>
                    <a:pt x="10632" y="21265"/>
                  </a:lnTo>
                  <a:lnTo>
                    <a:pt x="4241" y="26569"/>
                  </a:lnTo>
                  <a:lnTo>
                    <a:pt x="1150" y="33613"/>
                  </a:lnTo>
                  <a:lnTo>
                    <a:pt x="0" y="89782"/>
                  </a:lnTo>
                  <a:lnTo>
                    <a:pt x="6881" y="151248"/>
                  </a:lnTo>
                  <a:lnTo>
                    <a:pt x="14176" y="203207"/>
                  </a:lnTo>
                  <a:lnTo>
                    <a:pt x="17132" y="206355"/>
                  </a:lnTo>
                  <a:lnTo>
                    <a:pt x="20273" y="203774"/>
                  </a:lnTo>
                  <a:lnTo>
                    <a:pt x="23536" y="197374"/>
                  </a:lnTo>
                  <a:lnTo>
                    <a:pt x="44897" y="177188"/>
                  </a:lnTo>
                  <a:lnTo>
                    <a:pt x="102135" y="153864"/>
                  </a:lnTo>
                  <a:lnTo>
                    <a:pt x="125266" y="148698"/>
                  </a:lnTo>
                  <a:lnTo>
                    <a:pt x="175124" y="154914"/>
                  </a:lnTo>
                  <a:lnTo>
                    <a:pt x="219115" y="167407"/>
                  </a:lnTo>
                  <a:lnTo>
                    <a:pt x="237309" y="180453"/>
                  </a:lnTo>
                  <a:lnTo>
                    <a:pt x="282456" y="237779"/>
                  </a:lnTo>
                  <a:lnTo>
                    <a:pt x="289572" y="248120"/>
                  </a:lnTo>
                  <a:lnTo>
                    <a:pt x="299587" y="290620"/>
                  </a:lnTo>
                  <a:lnTo>
                    <a:pt x="294566" y="347807"/>
                  </a:lnTo>
                  <a:lnTo>
                    <a:pt x="288780" y="371766"/>
                  </a:lnTo>
                  <a:lnTo>
                    <a:pt x="276070" y="390993"/>
                  </a:lnTo>
                  <a:lnTo>
                    <a:pt x="267767" y="399395"/>
                  </a:lnTo>
                  <a:lnTo>
                    <a:pt x="242944" y="408732"/>
                  </a:lnTo>
                  <a:lnTo>
                    <a:pt x="214754" y="411711"/>
                  </a:lnTo>
                  <a:lnTo>
                    <a:pt x="161822" y="404092"/>
                  </a:lnTo>
                  <a:lnTo>
                    <a:pt x="101323" y="391322"/>
                  </a:lnTo>
                  <a:lnTo>
                    <a:pt x="61649" y="384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63792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200248" y="1831958"/>
            <a:ext cx="3495462" cy="610654"/>
            <a:chOff x="1200248" y="1831958"/>
            <a:chExt cx="3495462" cy="610654"/>
          </a:xfrm>
        </p:grpSpPr>
        <p:sp>
          <p:nvSpPr>
            <p:cNvPr id="47" name="Freeform 46"/>
            <p:cNvSpPr/>
            <p:nvPr/>
          </p:nvSpPr>
          <p:spPr>
            <a:xfrm>
              <a:off x="1215603" y="1967297"/>
              <a:ext cx="216273" cy="298736"/>
            </a:xfrm>
            <a:custGeom>
              <a:avLst/>
              <a:gdLst/>
              <a:ahLst/>
              <a:cxnLst/>
              <a:rect l="0" t="0" r="0" b="0"/>
              <a:pathLst>
                <a:path w="216273" h="298736">
                  <a:moveTo>
                    <a:pt x="163630" y="96288"/>
                  </a:moveTo>
                  <a:lnTo>
                    <a:pt x="144502" y="36347"/>
                  </a:lnTo>
                  <a:lnTo>
                    <a:pt x="133291" y="18565"/>
                  </a:lnTo>
                  <a:lnTo>
                    <a:pt x="117391" y="5982"/>
                  </a:lnTo>
                  <a:lnTo>
                    <a:pt x="108237" y="989"/>
                  </a:lnTo>
                  <a:lnTo>
                    <a:pt x="98625" y="0"/>
                  </a:lnTo>
                  <a:lnTo>
                    <a:pt x="78587" y="5140"/>
                  </a:lnTo>
                  <a:lnTo>
                    <a:pt x="61102" y="18343"/>
                  </a:lnTo>
                  <a:lnTo>
                    <a:pt x="30813" y="55415"/>
                  </a:lnTo>
                  <a:lnTo>
                    <a:pt x="22712" y="78902"/>
                  </a:lnTo>
                  <a:lnTo>
                    <a:pt x="9849" y="139839"/>
                  </a:lnTo>
                  <a:lnTo>
                    <a:pt x="3402" y="197004"/>
                  </a:lnTo>
                  <a:lnTo>
                    <a:pt x="0" y="220599"/>
                  </a:lnTo>
                  <a:lnTo>
                    <a:pt x="2388" y="242784"/>
                  </a:lnTo>
                  <a:lnTo>
                    <a:pt x="15899" y="275005"/>
                  </a:lnTo>
                  <a:lnTo>
                    <a:pt x="31291" y="289972"/>
                  </a:lnTo>
                  <a:lnTo>
                    <a:pt x="40309" y="295600"/>
                  </a:lnTo>
                  <a:lnTo>
                    <a:pt x="59687" y="298735"/>
                  </a:lnTo>
                  <a:lnTo>
                    <a:pt x="69768" y="297933"/>
                  </a:lnTo>
                  <a:lnTo>
                    <a:pt x="87208" y="290803"/>
                  </a:lnTo>
                  <a:lnTo>
                    <a:pt x="117469" y="267162"/>
                  </a:lnTo>
                  <a:lnTo>
                    <a:pt x="133315" y="235695"/>
                  </a:lnTo>
                  <a:lnTo>
                    <a:pt x="149687" y="177730"/>
                  </a:lnTo>
                  <a:lnTo>
                    <a:pt x="148970" y="140696"/>
                  </a:lnTo>
                  <a:lnTo>
                    <a:pt x="146586" y="125384"/>
                  </a:lnTo>
                  <a:lnTo>
                    <a:pt x="147588" y="126214"/>
                  </a:lnTo>
                  <a:lnTo>
                    <a:pt x="149426" y="130276"/>
                  </a:lnTo>
                  <a:lnTo>
                    <a:pt x="148348" y="144149"/>
                  </a:lnTo>
                  <a:lnTo>
                    <a:pt x="146423" y="152762"/>
                  </a:lnTo>
                  <a:lnTo>
                    <a:pt x="150523" y="171691"/>
                  </a:lnTo>
                  <a:lnTo>
                    <a:pt x="165985" y="198958"/>
                  </a:lnTo>
                  <a:lnTo>
                    <a:pt x="202831" y="245552"/>
                  </a:lnTo>
                  <a:lnTo>
                    <a:pt x="216272" y="254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73989" y="2052710"/>
              <a:ext cx="273742" cy="181685"/>
            </a:xfrm>
            <a:custGeom>
              <a:avLst/>
              <a:gdLst/>
              <a:ahLst/>
              <a:cxnLst/>
              <a:rect l="0" t="0" r="0" b="0"/>
              <a:pathLst>
                <a:path w="273742" h="181685">
                  <a:moveTo>
                    <a:pt x="0" y="52989"/>
                  </a:moveTo>
                  <a:lnTo>
                    <a:pt x="8333" y="90467"/>
                  </a:lnTo>
                  <a:lnTo>
                    <a:pt x="15684" y="141890"/>
                  </a:lnTo>
                  <a:lnTo>
                    <a:pt x="26062" y="181684"/>
                  </a:lnTo>
                  <a:lnTo>
                    <a:pt x="24061" y="176867"/>
                  </a:lnTo>
                  <a:lnTo>
                    <a:pt x="18333" y="118840"/>
                  </a:lnTo>
                  <a:lnTo>
                    <a:pt x="15167" y="96294"/>
                  </a:lnTo>
                  <a:lnTo>
                    <a:pt x="17660" y="74575"/>
                  </a:lnTo>
                  <a:lnTo>
                    <a:pt x="31229" y="42617"/>
                  </a:lnTo>
                  <a:lnTo>
                    <a:pt x="46635" y="27712"/>
                  </a:lnTo>
                  <a:lnTo>
                    <a:pt x="55657" y="22100"/>
                  </a:lnTo>
                  <a:lnTo>
                    <a:pt x="75039" y="18984"/>
                  </a:lnTo>
                  <a:lnTo>
                    <a:pt x="85121" y="19790"/>
                  </a:lnTo>
                  <a:lnTo>
                    <a:pt x="93012" y="23838"/>
                  </a:lnTo>
                  <a:lnTo>
                    <a:pt x="123758" y="65225"/>
                  </a:lnTo>
                  <a:lnTo>
                    <a:pt x="128129" y="66995"/>
                  </a:lnTo>
                  <a:lnTo>
                    <a:pt x="131043" y="63496"/>
                  </a:lnTo>
                  <a:lnTo>
                    <a:pt x="141383" y="39335"/>
                  </a:lnTo>
                  <a:lnTo>
                    <a:pt x="165838" y="5318"/>
                  </a:lnTo>
                  <a:lnTo>
                    <a:pt x="174900" y="1321"/>
                  </a:lnTo>
                  <a:lnTo>
                    <a:pt x="197446" y="0"/>
                  </a:lnTo>
                  <a:lnTo>
                    <a:pt x="216826" y="6432"/>
                  </a:lnTo>
                  <a:lnTo>
                    <a:pt x="225269" y="11422"/>
                  </a:lnTo>
                  <a:lnTo>
                    <a:pt x="237770" y="26326"/>
                  </a:lnTo>
                  <a:lnTo>
                    <a:pt x="265192" y="75864"/>
                  </a:lnTo>
                  <a:lnTo>
                    <a:pt x="272052" y="121502"/>
                  </a:lnTo>
                  <a:lnTo>
                    <a:pt x="273741" y="14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07854" y="2047467"/>
              <a:ext cx="172069" cy="174951"/>
            </a:xfrm>
            <a:custGeom>
              <a:avLst/>
              <a:gdLst/>
              <a:ahLst/>
              <a:cxnLst/>
              <a:rect l="0" t="0" r="0" b="0"/>
              <a:pathLst>
                <a:path w="172069" h="174951">
                  <a:moveTo>
                    <a:pt x="129389" y="5590"/>
                  </a:moveTo>
                  <a:lnTo>
                    <a:pt x="112621" y="0"/>
                  </a:lnTo>
                  <a:lnTo>
                    <a:pt x="79837" y="2114"/>
                  </a:lnTo>
                  <a:lnTo>
                    <a:pt x="60183" y="10284"/>
                  </a:lnTo>
                  <a:lnTo>
                    <a:pt x="28501" y="34593"/>
                  </a:lnTo>
                  <a:lnTo>
                    <a:pt x="12409" y="60587"/>
                  </a:lnTo>
                  <a:lnTo>
                    <a:pt x="232" y="90515"/>
                  </a:lnTo>
                  <a:lnTo>
                    <a:pt x="0" y="100811"/>
                  </a:lnTo>
                  <a:lnTo>
                    <a:pt x="5982" y="121610"/>
                  </a:lnTo>
                  <a:lnTo>
                    <a:pt x="22504" y="147461"/>
                  </a:lnTo>
                  <a:lnTo>
                    <a:pt x="47807" y="169938"/>
                  </a:lnTo>
                  <a:lnTo>
                    <a:pt x="70514" y="174950"/>
                  </a:lnTo>
                  <a:lnTo>
                    <a:pt x="117629" y="168635"/>
                  </a:lnTo>
                  <a:lnTo>
                    <a:pt x="144492" y="153855"/>
                  </a:lnTo>
                  <a:lnTo>
                    <a:pt x="167269" y="129069"/>
                  </a:lnTo>
                  <a:lnTo>
                    <a:pt x="171020" y="119495"/>
                  </a:lnTo>
                  <a:lnTo>
                    <a:pt x="172068" y="99498"/>
                  </a:lnTo>
                  <a:lnTo>
                    <a:pt x="160492" y="62920"/>
                  </a:lnTo>
                  <a:lnTo>
                    <a:pt x="142244" y="33625"/>
                  </a:lnTo>
                  <a:lnTo>
                    <a:pt x="125744" y="20779"/>
                  </a:lnTo>
                  <a:lnTo>
                    <a:pt x="97804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13138" y="2053057"/>
              <a:ext cx="131516" cy="160333"/>
            </a:xfrm>
            <a:custGeom>
              <a:avLst/>
              <a:gdLst/>
              <a:ahLst/>
              <a:cxnLst/>
              <a:rect l="0" t="0" r="0" b="0"/>
              <a:pathLst>
                <a:path w="131516" h="160333">
                  <a:moveTo>
                    <a:pt x="8333" y="21057"/>
                  </a:moveTo>
                  <a:lnTo>
                    <a:pt x="0" y="58535"/>
                  </a:lnTo>
                  <a:lnTo>
                    <a:pt x="1575" y="93382"/>
                  </a:lnTo>
                  <a:lnTo>
                    <a:pt x="7669" y="115203"/>
                  </a:lnTo>
                  <a:lnTo>
                    <a:pt x="18176" y="136599"/>
                  </a:lnTo>
                  <a:lnTo>
                    <a:pt x="33765" y="151567"/>
                  </a:lnTo>
                  <a:lnTo>
                    <a:pt x="42835" y="157197"/>
                  </a:lnTo>
                  <a:lnTo>
                    <a:pt x="65391" y="160332"/>
                  </a:lnTo>
                  <a:lnTo>
                    <a:pt x="88674" y="156656"/>
                  </a:lnTo>
                  <a:lnTo>
                    <a:pt x="106821" y="147224"/>
                  </a:lnTo>
                  <a:lnTo>
                    <a:pt x="119566" y="132113"/>
                  </a:lnTo>
                  <a:lnTo>
                    <a:pt x="127960" y="112529"/>
                  </a:lnTo>
                  <a:lnTo>
                    <a:pt x="131515" y="76365"/>
                  </a:lnTo>
                  <a:lnTo>
                    <a:pt x="128202" y="53827"/>
                  </a:lnTo>
                  <a:lnTo>
                    <a:pt x="119710" y="35231"/>
                  </a:lnTo>
                  <a:lnTo>
                    <a:pt x="108014" y="14728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00455" y="2072749"/>
              <a:ext cx="126344" cy="138240"/>
            </a:xfrm>
            <a:custGeom>
              <a:avLst/>
              <a:gdLst/>
              <a:ahLst/>
              <a:cxnLst/>
              <a:rect l="0" t="0" r="0" b="0"/>
              <a:pathLst>
                <a:path w="126344" h="138240">
                  <a:moveTo>
                    <a:pt x="0" y="32950"/>
                  </a:moveTo>
                  <a:lnTo>
                    <a:pt x="5590" y="95043"/>
                  </a:lnTo>
                  <a:lnTo>
                    <a:pt x="15619" y="138239"/>
                  </a:lnTo>
                  <a:lnTo>
                    <a:pt x="15092" y="138237"/>
                  </a:lnTo>
                  <a:lnTo>
                    <a:pt x="13571" y="134727"/>
                  </a:lnTo>
                  <a:lnTo>
                    <a:pt x="10930" y="79700"/>
                  </a:lnTo>
                  <a:lnTo>
                    <a:pt x="16197" y="25417"/>
                  </a:lnTo>
                  <a:lnTo>
                    <a:pt x="21327" y="16230"/>
                  </a:lnTo>
                  <a:lnTo>
                    <a:pt x="36385" y="2902"/>
                  </a:lnTo>
                  <a:lnTo>
                    <a:pt x="45314" y="50"/>
                  </a:lnTo>
                  <a:lnTo>
                    <a:pt x="64593" y="0"/>
                  </a:lnTo>
                  <a:lnTo>
                    <a:pt x="72308" y="3965"/>
                  </a:lnTo>
                  <a:lnTo>
                    <a:pt x="84000" y="17728"/>
                  </a:lnTo>
                  <a:lnTo>
                    <a:pt x="108467" y="75576"/>
                  </a:lnTo>
                  <a:lnTo>
                    <a:pt x="117966" y="126749"/>
                  </a:lnTo>
                  <a:lnTo>
                    <a:pt x="126343" y="138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79440" y="1831958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21331" y="161453"/>
                  </a:lnTo>
                  <a:lnTo>
                    <a:pt x="28547" y="219023"/>
                  </a:lnTo>
                  <a:lnTo>
                    <a:pt x="36575" y="279700"/>
                  </a:lnTo>
                  <a:lnTo>
                    <a:pt x="42190" y="332717"/>
                  </a:lnTo>
                  <a:lnTo>
                    <a:pt x="50195" y="364915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74155" y="1979357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9753" y="17958"/>
                  </a:lnTo>
                  <a:lnTo>
                    <a:pt x="180286" y="35149"/>
                  </a:lnTo>
                  <a:lnTo>
                    <a:pt x="121486" y="47974"/>
                  </a:lnTo>
                  <a:lnTo>
                    <a:pt x="63599" y="54840"/>
                  </a:lnTo>
                  <a:lnTo>
                    <a:pt x="27423" y="6070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08384" y="2074114"/>
              <a:ext cx="182434" cy="149347"/>
            </a:xfrm>
            <a:custGeom>
              <a:avLst/>
              <a:gdLst/>
              <a:ahLst/>
              <a:cxnLst/>
              <a:rect l="0" t="0" r="0" b="0"/>
              <a:pathLst>
                <a:path w="182434" h="149347">
                  <a:moveTo>
                    <a:pt x="129066" y="10528"/>
                  </a:moveTo>
                  <a:lnTo>
                    <a:pt x="112299" y="4939"/>
                  </a:lnTo>
                  <a:lnTo>
                    <a:pt x="94708" y="5314"/>
                  </a:lnTo>
                  <a:lnTo>
                    <a:pt x="75191" y="10551"/>
                  </a:lnTo>
                  <a:lnTo>
                    <a:pt x="37186" y="32976"/>
                  </a:lnTo>
                  <a:lnTo>
                    <a:pt x="22720" y="47411"/>
                  </a:lnTo>
                  <a:lnTo>
                    <a:pt x="0" y="95454"/>
                  </a:lnTo>
                  <a:lnTo>
                    <a:pt x="908" y="105750"/>
                  </a:lnTo>
                  <a:lnTo>
                    <a:pt x="11276" y="126548"/>
                  </a:lnTo>
                  <a:lnTo>
                    <a:pt x="30702" y="141251"/>
                  </a:lnTo>
                  <a:lnTo>
                    <a:pt x="53763" y="149346"/>
                  </a:lnTo>
                  <a:lnTo>
                    <a:pt x="86477" y="147325"/>
                  </a:lnTo>
                  <a:lnTo>
                    <a:pt x="117227" y="138148"/>
                  </a:lnTo>
                  <a:lnTo>
                    <a:pt x="156508" y="108038"/>
                  </a:lnTo>
                  <a:lnTo>
                    <a:pt x="178011" y="81924"/>
                  </a:lnTo>
                  <a:lnTo>
                    <a:pt x="181584" y="72163"/>
                  </a:lnTo>
                  <a:lnTo>
                    <a:pt x="182433" y="51959"/>
                  </a:lnTo>
                  <a:lnTo>
                    <a:pt x="170745" y="20854"/>
                  </a:lnTo>
                  <a:lnTo>
                    <a:pt x="165041" y="13903"/>
                  </a:lnTo>
                  <a:lnTo>
                    <a:pt x="1395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16999" y="1857803"/>
              <a:ext cx="131022" cy="353182"/>
            </a:xfrm>
            <a:custGeom>
              <a:avLst/>
              <a:gdLst/>
              <a:ahLst/>
              <a:cxnLst/>
              <a:rect l="0" t="0" r="0" b="0"/>
              <a:pathLst>
                <a:path w="131022" h="353182">
                  <a:moveTo>
                    <a:pt x="88907" y="353181"/>
                  </a:moveTo>
                  <a:lnTo>
                    <a:pt x="70949" y="299306"/>
                  </a:lnTo>
                  <a:lnTo>
                    <a:pt x="50267" y="236089"/>
                  </a:lnTo>
                  <a:lnTo>
                    <a:pt x="32751" y="175646"/>
                  </a:lnTo>
                  <a:lnTo>
                    <a:pt x="15207" y="113412"/>
                  </a:lnTo>
                  <a:lnTo>
                    <a:pt x="0" y="58697"/>
                  </a:lnTo>
                  <a:lnTo>
                    <a:pt x="1820" y="37466"/>
                  </a:lnTo>
                  <a:lnTo>
                    <a:pt x="9648" y="19451"/>
                  </a:lnTo>
                  <a:lnTo>
                    <a:pt x="15010" y="11371"/>
                  </a:lnTo>
                  <a:lnTo>
                    <a:pt x="23265" y="5985"/>
                  </a:lnTo>
                  <a:lnTo>
                    <a:pt x="44915" y="0"/>
                  </a:lnTo>
                  <a:lnTo>
                    <a:pt x="77822" y="2220"/>
                  </a:lnTo>
                  <a:lnTo>
                    <a:pt x="131021" y="16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21679" y="2063585"/>
              <a:ext cx="136871" cy="9071"/>
            </a:xfrm>
            <a:custGeom>
              <a:avLst/>
              <a:gdLst/>
              <a:ahLst/>
              <a:cxnLst/>
              <a:rect l="0" t="0" r="0" b="0"/>
              <a:pathLst>
                <a:path w="136871" h="9071">
                  <a:moveTo>
                    <a:pt x="136870" y="0"/>
                  </a:moveTo>
                  <a:lnTo>
                    <a:pt x="78253" y="9065"/>
                  </a:lnTo>
                  <a:lnTo>
                    <a:pt x="27589" y="90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36427" y="2013530"/>
              <a:ext cx="195905" cy="172025"/>
            </a:xfrm>
            <a:custGeom>
              <a:avLst/>
              <a:gdLst/>
              <a:ahLst/>
              <a:cxnLst/>
              <a:rect l="0" t="0" r="0" b="0"/>
              <a:pathLst>
                <a:path w="195905" h="172025">
                  <a:moveTo>
                    <a:pt x="153790" y="50055"/>
                  </a:moveTo>
                  <a:lnTo>
                    <a:pt x="116704" y="15308"/>
                  </a:lnTo>
                  <a:lnTo>
                    <a:pt x="98703" y="6146"/>
                  </a:lnTo>
                  <a:lnTo>
                    <a:pt x="63249" y="0"/>
                  </a:lnTo>
                  <a:lnTo>
                    <a:pt x="42969" y="4802"/>
                  </a:lnTo>
                  <a:lnTo>
                    <a:pt x="26158" y="15905"/>
                  </a:lnTo>
                  <a:lnTo>
                    <a:pt x="10887" y="32537"/>
                  </a:lnTo>
                  <a:lnTo>
                    <a:pt x="2540" y="54748"/>
                  </a:lnTo>
                  <a:lnTo>
                    <a:pt x="0" y="79047"/>
                  </a:lnTo>
                  <a:lnTo>
                    <a:pt x="2771" y="101545"/>
                  </a:lnTo>
                  <a:lnTo>
                    <a:pt x="16497" y="133942"/>
                  </a:lnTo>
                  <a:lnTo>
                    <a:pt x="35382" y="160178"/>
                  </a:lnTo>
                  <a:lnTo>
                    <a:pt x="58270" y="169189"/>
                  </a:lnTo>
                  <a:lnTo>
                    <a:pt x="86770" y="172024"/>
                  </a:lnTo>
                  <a:lnTo>
                    <a:pt x="143195" y="164311"/>
                  </a:lnTo>
                  <a:lnTo>
                    <a:pt x="175997" y="154879"/>
                  </a:lnTo>
                  <a:lnTo>
                    <a:pt x="195904" y="144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42860" y="1863544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0" y="0"/>
                  </a:moveTo>
                  <a:lnTo>
                    <a:pt x="5589" y="58616"/>
                  </a:lnTo>
                  <a:lnTo>
                    <a:pt x="17958" y="112790"/>
                  </a:lnTo>
                  <a:lnTo>
                    <a:pt x="31667" y="165432"/>
                  </a:lnTo>
                  <a:lnTo>
                    <a:pt x="41908" y="227936"/>
                  </a:lnTo>
                  <a:lnTo>
                    <a:pt x="47091" y="251043"/>
                  </a:lnTo>
                  <a:lnTo>
                    <a:pt x="48942" y="253930"/>
                  </a:lnTo>
                  <a:lnTo>
                    <a:pt x="50175" y="251175"/>
                  </a:lnTo>
                  <a:lnTo>
                    <a:pt x="54657" y="202919"/>
                  </a:lnTo>
                  <a:lnTo>
                    <a:pt x="63676" y="185332"/>
                  </a:lnTo>
                  <a:lnTo>
                    <a:pt x="71696" y="179707"/>
                  </a:lnTo>
                  <a:lnTo>
                    <a:pt x="93086" y="173456"/>
                  </a:lnTo>
                  <a:lnTo>
                    <a:pt x="103002" y="175299"/>
                  </a:lnTo>
                  <a:lnTo>
                    <a:pt x="120258" y="186705"/>
                  </a:lnTo>
                  <a:lnTo>
                    <a:pt x="149230" y="215388"/>
                  </a:lnTo>
                  <a:lnTo>
                    <a:pt x="162239" y="242413"/>
                  </a:lnTo>
                  <a:lnTo>
                    <a:pt x="16845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39829" y="2015333"/>
              <a:ext cx="182058" cy="133244"/>
            </a:xfrm>
            <a:custGeom>
              <a:avLst/>
              <a:gdLst/>
              <a:ahLst/>
              <a:cxnLst/>
              <a:rect l="0" t="0" r="0" b="0"/>
              <a:pathLst>
                <a:path w="182058" h="133244">
                  <a:moveTo>
                    <a:pt x="118886" y="27195"/>
                  </a:moveTo>
                  <a:lnTo>
                    <a:pt x="107707" y="10428"/>
                  </a:lnTo>
                  <a:lnTo>
                    <a:pt x="99735" y="5488"/>
                  </a:lnTo>
                  <a:lnTo>
                    <a:pt x="78399" y="0"/>
                  </a:lnTo>
                  <a:lnTo>
                    <a:pt x="45668" y="2500"/>
                  </a:lnTo>
                  <a:lnTo>
                    <a:pt x="27463" y="13880"/>
                  </a:lnTo>
                  <a:lnTo>
                    <a:pt x="12743" y="30636"/>
                  </a:lnTo>
                  <a:lnTo>
                    <a:pt x="2301" y="49781"/>
                  </a:lnTo>
                  <a:lnTo>
                    <a:pt x="0" y="69989"/>
                  </a:lnTo>
                  <a:lnTo>
                    <a:pt x="8055" y="111557"/>
                  </a:lnTo>
                  <a:lnTo>
                    <a:pt x="13413" y="119701"/>
                  </a:lnTo>
                  <a:lnTo>
                    <a:pt x="28725" y="131870"/>
                  </a:lnTo>
                  <a:lnTo>
                    <a:pt x="37721" y="133243"/>
                  </a:lnTo>
                  <a:lnTo>
                    <a:pt x="57076" y="128530"/>
                  </a:lnTo>
                  <a:lnTo>
                    <a:pt x="71138" y="115517"/>
                  </a:lnTo>
                  <a:lnTo>
                    <a:pt x="95286" y="78566"/>
                  </a:lnTo>
                  <a:lnTo>
                    <a:pt x="100813" y="76650"/>
                  </a:lnTo>
                  <a:lnTo>
                    <a:pt x="105668" y="80053"/>
                  </a:lnTo>
                  <a:lnTo>
                    <a:pt x="127453" y="107956"/>
                  </a:lnTo>
                  <a:lnTo>
                    <a:pt x="153010" y="123394"/>
                  </a:lnTo>
                  <a:lnTo>
                    <a:pt x="182057" y="132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42943" y="1988841"/>
              <a:ext cx="168457" cy="169502"/>
            </a:xfrm>
            <a:custGeom>
              <a:avLst/>
              <a:gdLst/>
              <a:ahLst/>
              <a:cxnLst/>
              <a:rect l="0" t="0" r="0" b="0"/>
              <a:pathLst>
                <a:path w="168457" h="169502">
                  <a:moveTo>
                    <a:pt x="0" y="64216"/>
                  </a:moveTo>
                  <a:lnTo>
                    <a:pt x="3119" y="106907"/>
                  </a:lnTo>
                  <a:lnTo>
                    <a:pt x="14654" y="148558"/>
                  </a:lnTo>
                  <a:lnTo>
                    <a:pt x="16788" y="150859"/>
                  </a:lnTo>
                  <a:lnTo>
                    <a:pt x="18211" y="147714"/>
                  </a:lnTo>
                  <a:lnTo>
                    <a:pt x="20682" y="96441"/>
                  </a:lnTo>
                  <a:lnTo>
                    <a:pt x="24102" y="42592"/>
                  </a:lnTo>
                  <a:lnTo>
                    <a:pt x="26597" y="28743"/>
                  </a:lnTo>
                  <a:lnTo>
                    <a:pt x="31769" y="18340"/>
                  </a:lnTo>
                  <a:lnTo>
                    <a:pt x="46875" y="3662"/>
                  </a:lnTo>
                  <a:lnTo>
                    <a:pt x="55816" y="450"/>
                  </a:lnTo>
                  <a:lnTo>
                    <a:pt x="75110" y="0"/>
                  </a:lnTo>
                  <a:lnTo>
                    <a:pt x="105702" y="11914"/>
                  </a:lnTo>
                  <a:lnTo>
                    <a:pt x="131405" y="35851"/>
                  </a:lnTo>
                  <a:lnTo>
                    <a:pt x="148249" y="65170"/>
                  </a:lnTo>
                  <a:lnTo>
                    <a:pt x="163251" y="114923"/>
                  </a:lnTo>
                  <a:lnTo>
                    <a:pt x="168456" y="169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67331" y="1997730"/>
              <a:ext cx="164414" cy="350125"/>
            </a:xfrm>
            <a:custGeom>
              <a:avLst/>
              <a:gdLst/>
              <a:ahLst/>
              <a:cxnLst/>
              <a:rect l="0" t="0" r="0" b="0"/>
              <a:pathLst>
                <a:path w="164414" h="350125">
                  <a:moveTo>
                    <a:pt x="133580" y="65855"/>
                  </a:moveTo>
                  <a:lnTo>
                    <a:pt x="113337" y="21892"/>
                  </a:lnTo>
                  <a:lnTo>
                    <a:pt x="97678" y="8102"/>
                  </a:lnTo>
                  <a:lnTo>
                    <a:pt x="88588" y="2786"/>
                  </a:lnTo>
                  <a:lnTo>
                    <a:pt x="69131" y="0"/>
                  </a:lnTo>
                  <a:lnTo>
                    <a:pt x="28043" y="7743"/>
                  </a:lnTo>
                  <a:lnTo>
                    <a:pt x="19939" y="13076"/>
                  </a:lnTo>
                  <a:lnTo>
                    <a:pt x="7814" y="28360"/>
                  </a:lnTo>
                  <a:lnTo>
                    <a:pt x="0" y="62284"/>
                  </a:lnTo>
                  <a:lnTo>
                    <a:pt x="4411" y="85325"/>
                  </a:lnTo>
                  <a:lnTo>
                    <a:pt x="20049" y="114908"/>
                  </a:lnTo>
                  <a:lnTo>
                    <a:pt x="26307" y="123123"/>
                  </a:lnTo>
                  <a:lnTo>
                    <a:pt x="35159" y="127430"/>
                  </a:lnTo>
                  <a:lnTo>
                    <a:pt x="57472" y="129097"/>
                  </a:lnTo>
                  <a:lnTo>
                    <a:pt x="90753" y="123458"/>
                  </a:lnTo>
                  <a:lnTo>
                    <a:pt x="99179" y="118295"/>
                  </a:lnTo>
                  <a:lnTo>
                    <a:pt x="111662" y="103200"/>
                  </a:lnTo>
                  <a:lnTo>
                    <a:pt x="117799" y="101280"/>
                  </a:lnTo>
                  <a:lnTo>
                    <a:pt x="124229" y="103509"/>
                  </a:lnTo>
                  <a:lnTo>
                    <a:pt x="130855" y="108505"/>
                  </a:lnTo>
                  <a:lnTo>
                    <a:pt x="141338" y="129654"/>
                  </a:lnTo>
                  <a:lnTo>
                    <a:pt x="152011" y="185302"/>
                  </a:lnTo>
                  <a:lnTo>
                    <a:pt x="161354" y="241355"/>
                  </a:lnTo>
                  <a:lnTo>
                    <a:pt x="164413" y="297487"/>
                  </a:lnTo>
                  <a:lnTo>
                    <a:pt x="162492" y="323220"/>
                  </a:lnTo>
                  <a:lnTo>
                    <a:pt x="153839" y="342457"/>
                  </a:lnTo>
                  <a:lnTo>
                    <a:pt x="144746" y="347352"/>
                  </a:lnTo>
                  <a:lnTo>
                    <a:pt x="119046" y="349672"/>
                  </a:lnTo>
                  <a:lnTo>
                    <a:pt x="57227" y="343969"/>
                  </a:lnTo>
                  <a:lnTo>
                    <a:pt x="7239" y="35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92711" y="1987582"/>
              <a:ext cx="155991" cy="191818"/>
            </a:xfrm>
            <a:custGeom>
              <a:avLst/>
              <a:gdLst/>
              <a:ahLst/>
              <a:cxnLst/>
              <a:rect l="0" t="0" r="0" b="0"/>
              <a:pathLst>
                <a:path w="155991" h="191818">
                  <a:moveTo>
                    <a:pt x="24014" y="118117"/>
                  </a:moveTo>
                  <a:lnTo>
                    <a:pt x="82631" y="118117"/>
                  </a:lnTo>
                  <a:lnTo>
                    <a:pt x="117421" y="112528"/>
                  </a:lnTo>
                  <a:lnTo>
                    <a:pt x="136108" y="100425"/>
                  </a:lnTo>
                  <a:lnTo>
                    <a:pt x="144367" y="92285"/>
                  </a:lnTo>
                  <a:lnTo>
                    <a:pt x="153543" y="70761"/>
                  </a:lnTo>
                  <a:lnTo>
                    <a:pt x="155990" y="58471"/>
                  </a:lnTo>
                  <a:lnTo>
                    <a:pt x="152470" y="35455"/>
                  </a:lnTo>
                  <a:lnTo>
                    <a:pt x="148256" y="24405"/>
                  </a:lnTo>
                  <a:lnTo>
                    <a:pt x="134215" y="9007"/>
                  </a:lnTo>
                  <a:lnTo>
                    <a:pt x="125557" y="3263"/>
                  </a:lnTo>
                  <a:lnTo>
                    <a:pt x="103460" y="0"/>
                  </a:lnTo>
                  <a:lnTo>
                    <a:pt x="79211" y="3620"/>
                  </a:lnTo>
                  <a:lnTo>
                    <a:pt x="56734" y="13027"/>
                  </a:lnTo>
                  <a:lnTo>
                    <a:pt x="29940" y="37066"/>
                  </a:lnTo>
                  <a:lnTo>
                    <a:pt x="8330" y="76631"/>
                  </a:lnTo>
                  <a:lnTo>
                    <a:pt x="276" y="97339"/>
                  </a:lnTo>
                  <a:lnTo>
                    <a:pt x="0" y="107774"/>
                  </a:lnTo>
                  <a:lnTo>
                    <a:pt x="5932" y="128728"/>
                  </a:lnTo>
                  <a:lnTo>
                    <a:pt x="22426" y="154666"/>
                  </a:lnTo>
                  <a:lnTo>
                    <a:pt x="47720" y="177170"/>
                  </a:lnTo>
                  <a:lnTo>
                    <a:pt x="70425" y="185307"/>
                  </a:lnTo>
                  <a:lnTo>
                    <a:pt x="106395" y="189888"/>
                  </a:lnTo>
                  <a:lnTo>
                    <a:pt x="139827" y="191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448159" y="2284683"/>
              <a:ext cx="3247551" cy="156056"/>
            </a:xfrm>
            <a:custGeom>
              <a:avLst/>
              <a:gdLst/>
              <a:ahLst/>
              <a:cxnLst/>
              <a:rect l="0" t="0" r="0" b="0"/>
              <a:pathLst>
                <a:path w="3247551" h="156056">
                  <a:moveTo>
                    <a:pt x="3247550" y="0"/>
                  </a:moveTo>
                  <a:lnTo>
                    <a:pt x="3210072" y="8334"/>
                  </a:lnTo>
                  <a:lnTo>
                    <a:pt x="3158649" y="15685"/>
                  </a:lnTo>
                  <a:lnTo>
                    <a:pt x="3096195" y="19996"/>
                  </a:lnTo>
                  <a:lnTo>
                    <a:pt x="3040705" y="23967"/>
                  </a:lnTo>
                  <a:lnTo>
                    <a:pt x="2984424" y="30081"/>
                  </a:lnTo>
                  <a:lnTo>
                    <a:pt x="2934190" y="31140"/>
                  </a:lnTo>
                  <a:lnTo>
                    <a:pt x="2882262" y="31454"/>
                  </a:lnTo>
                  <a:lnTo>
                    <a:pt x="2829831" y="31547"/>
                  </a:lnTo>
                  <a:lnTo>
                    <a:pt x="2777251" y="31574"/>
                  </a:lnTo>
                  <a:lnTo>
                    <a:pt x="2724628" y="31582"/>
                  </a:lnTo>
                  <a:lnTo>
                    <a:pt x="2667745" y="38821"/>
                  </a:lnTo>
                  <a:lnTo>
                    <a:pt x="2613672" y="41139"/>
                  </a:lnTo>
                  <a:lnTo>
                    <a:pt x="2560086" y="41825"/>
                  </a:lnTo>
                  <a:lnTo>
                    <a:pt x="2509504" y="43199"/>
                  </a:lnTo>
                  <a:lnTo>
                    <a:pt x="2453546" y="50431"/>
                  </a:lnTo>
                  <a:lnTo>
                    <a:pt x="2398039" y="57795"/>
                  </a:lnTo>
                  <a:lnTo>
                    <a:pt x="2347366" y="61579"/>
                  </a:lnTo>
                  <a:lnTo>
                    <a:pt x="2293487" y="68289"/>
                  </a:lnTo>
                  <a:lnTo>
                    <a:pt x="2234889" y="72097"/>
                  </a:lnTo>
                  <a:lnTo>
                    <a:pt x="2178663" y="73225"/>
                  </a:lnTo>
                  <a:lnTo>
                    <a:pt x="2119369" y="73559"/>
                  </a:lnTo>
                  <a:lnTo>
                    <a:pt x="2058158" y="80908"/>
                  </a:lnTo>
                  <a:lnTo>
                    <a:pt x="2002165" y="83245"/>
                  </a:lnTo>
                  <a:lnTo>
                    <a:pt x="1944631" y="85107"/>
                  </a:lnTo>
                  <a:lnTo>
                    <a:pt x="1882612" y="92504"/>
                  </a:lnTo>
                  <a:lnTo>
                    <a:pt x="1824200" y="94090"/>
                  </a:lnTo>
                  <a:lnTo>
                    <a:pt x="1762439" y="94559"/>
                  </a:lnTo>
                  <a:lnTo>
                    <a:pt x="1719485" y="94669"/>
                  </a:lnTo>
                  <a:lnTo>
                    <a:pt x="1673098" y="94718"/>
                  </a:lnTo>
                  <a:lnTo>
                    <a:pt x="1628305" y="94739"/>
                  </a:lnTo>
                  <a:lnTo>
                    <a:pt x="1569865" y="97871"/>
                  </a:lnTo>
                  <a:lnTo>
                    <a:pt x="1519794" y="103089"/>
                  </a:lnTo>
                  <a:lnTo>
                    <a:pt x="1464794" y="104635"/>
                  </a:lnTo>
                  <a:lnTo>
                    <a:pt x="1410283" y="108212"/>
                  </a:lnTo>
                  <a:lnTo>
                    <a:pt x="1358257" y="113562"/>
                  </a:lnTo>
                  <a:lnTo>
                    <a:pt x="1295269" y="115147"/>
                  </a:lnTo>
                  <a:lnTo>
                    <a:pt x="1249811" y="116687"/>
                  </a:lnTo>
                  <a:lnTo>
                    <a:pt x="1206211" y="121271"/>
                  </a:lnTo>
                  <a:lnTo>
                    <a:pt x="1147792" y="124840"/>
                  </a:lnTo>
                  <a:lnTo>
                    <a:pt x="1105107" y="125675"/>
                  </a:lnTo>
                  <a:lnTo>
                    <a:pt x="1060010" y="126046"/>
                  </a:lnTo>
                  <a:lnTo>
                    <a:pt x="1016570" y="126211"/>
                  </a:lnTo>
                  <a:lnTo>
                    <a:pt x="973866" y="126284"/>
                  </a:lnTo>
                  <a:lnTo>
                    <a:pt x="931491" y="127487"/>
                  </a:lnTo>
                  <a:lnTo>
                    <a:pt x="868172" y="133570"/>
                  </a:lnTo>
                  <a:lnTo>
                    <a:pt x="804957" y="135893"/>
                  </a:lnTo>
                  <a:lnTo>
                    <a:pt x="742943" y="136581"/>
                  </a:lnTo>
                  <a:lnTo>
                    <a:pt x="685834" y="136785"/>
                  </a:lnTo>
                  <a:lnTo>
                    <a:pt x="627319" y="136846"/>
                  </a:lnTo>
                  <a:lnTo>
                    <a:pt x="578136" y="136863"/>
                  </a:lnTo>
                  <a:lnTo>
                    <a:pt x="525868" y="136869"/>
                  </a:lnTo>
                  <a:lnTo>
                    <a:pt x="467618" y="138040"/>
                  </a:lnTo>
                  <a:lnTo>
                    <a:pt x="412794" y="144106"/>
                  </a:lnTo>
                  <a:lnTo>
                    <a:pt x="358335" y="146424"/>
                  </a:lnTo>
                  <a:lnTo>
                    <a:pt x="298265" y="147110"/>
                  </a:lnTo>
                  <a:lnTo>
                    <a:pt x="236013" y="147314"/>
                  </a:lnTo>
                  <a:lnTo>
                    <a:pt x="174284" y="147374"/>
                  </a:lnTo>
                  <a:lnTo>
                    <a:pt x="118430" y="147392"/>
                  </a:lnTo>
                  <a:lnTo>
                    <a:pt x="67175" y="148567"/>
                  </a:lnTo>
                  <a:lnTo>
                    <a:pt x="10990" y="155732"/>
                  </a:lnTo>
                  <a:lnTo>
                    <a:pt x="0" y="1560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00248" y="2442335"/>
              <a:ext cx="159618" cy="277"/>
            </a:xfrm>
            <a:custGeom>
              <a:avLst/>
              <a:gdLst/>
              <a:ahLst/>
              <a:cxnLst/>
              <a:rect l="0" t="0" r="0" b="0"/>
              <a:pathLst>
                <a:path w="159618" h="277">
                  <a:moveTo>
                    <a:pt x="159617" y="0"/>
                  </a:moveTo>
                  <a:lnTo>
                    <a:pt x="149216" y="83"/>
                  </a:lnTo>
                  <a:lnTo>
                    <a:pt x="98415" y="219"/>
                  </a:lnTo>
                  <a:lnTo>
                    <a:pt x="39327" y="265"/>
                  </a:lnTo>
                  <a:lnTo>
                    <a:pt x="0" y="2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1273948" y="2453139"/>
            <a:ext cx="252685" cy="10530"/>
          </a:xfrm>
          <a:custGeom>
            <a:avLst/>
            <a:gdLst/>
            <a:ahLst/>
            <a:cxnLst/>
            <a:rect l="0" t="0" r="0" b="0"/>
            <a:pathLst>
              <a:path w="252685" h="10530">
                <a:moveTo>
                  <a:pt x="252684" y="0"/>
                </a:moveTo>
                <a:lnTo>
                  <a:pt x="194067" y="0"/>
                </a:lnTo>
                <a:lnTo>
                  <a:pt x="131487" y="1170"/>
                </a:lnTo>
                <a:lnTo>
                  <a:pt x="81333" y="7236"/>
                </a:lnTo>
                <a:lnTo>
                  <a:pt x="28110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1343723" y="2484725"/>
            <a:ext cx="2972962" cy="568540"/>
            <a:chOff x="1343723" y="2484725"/>
            <a:chExt cx="2972962" cy="568540"/>
          </a:xfrm>
        </p:grpSpPr>
        <p:sp>
          <p:nvSpPr>
            <p:cNvPr id="67" name="Freeform 66"/>
            <p:cNvSpPr/>
            <p:nvPr/>
          </p:nvSpPr>
          <p:spPr>
            <a:xfrm>
              <a:off x="1343723" y="2684766"/>
              <a:ext cx="211742" cy="207195"/>
            </a:xfrm>
            <a:custGeom>
              <a:avLst/>
              <a:gdLst/>
              <a:ahLst/>
              <a:cxnLst/>
              <a:rect l="0" t="0" r="0" b="0"/>
              <a:pathLst>
                <a:path w="211742" h="207195">
                  <a:moveTo>
                    <a:pt x="140795" y="21057"/>
                  </a:moveTo>
                  <a:lnTo>
                    <a:pt x="124027" y="15468"/>
                  </a:lnTo>
                  <a:lnTo>
                    <a:pt x="91243" y="17582"/>
                  </a:lnTo>
                  <a:lnTo>
                    <a:pt x="57483" y="31206"/>
                  </a:lnTo>
                  <a:lnTo>
                    <a:pt x="30842" y="55650"/>
                  </a:lnTo>
                  <a:lnTo>
                    <a:pt x="9285" y="95351"/>
                  </a:lnTo>
                  <a:lnTo>
                    <a:pt x="1237" y="116078"/>
                  </a:lnTo>
                  <a:lnTo>
                    <a:pt x="0" y="136988"/>
                  </a:lnTo>
                  <a:lnTo>
                    <a:pt x="4520" y="157980"/>
                  </a:lnTo>
                  <a:lnTo>
                    <a:pt x="14328" y="179008"/>
                  </a:lnTo>
                  <a:lnTo>
                    <a:pt x="29605" y="193813"/>
                  </a:lnTo>
                  <a:lnTo>
                    <a:pt x="49263" y="203123"/>
                  </a:lnTo>
                  <a:lnTo>
                    <a:pt x="85468" y="207194"/>
                  </a:lnTo>
                  <a:lnTo>
                    <a:pt x="118942" y="200341"/>
                  </a:lnTo>
                  <a:lnTo>
                    <a:pt x="158575" y="177658"/>
                  </a:lnTo>
                  <a:lnTo>
                    <a:pt x="189281" y="150647"/>
                  </a:lnTo>
                  <a:lnTo>
                    <a:pt x="205204" y="124185"/>
                  </a:lnTo>
                  <a:lnTo>
                    <a:pt x="211741" y="88528"/>
                  </a:lnTo>
                  <a:lnTo>
                    <a:pt x="208089" y="53917"/>
                  </a:lnTo>
                  <a:lnTo>
                    <a:pt x="196440" y="35272"/>
                  </a:lnTo>
                  <a:lnTo>
                    <a:pt x="179564" y="20356"/>
                  </a:lnTo>
                  <a:lnTo>
                    <a:pt x="1407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96472" y="2684766"/>
              <a:ext cx="98617" cy="171754"/>
            </a:xfrm>
            <a:custGeom>
              <a:avLst/>
              <a:gdLst/>
              <a:ahLst/>
              <a:cxnLst/>
              <a:rect l="0" t="0" r="0" b="0"/>
              <a:pathLst>
                <a:path w="98617" h="171754">
                  <a:moveTo>
                    <a:pt x="3859" y="73700"/>
                  </a:moveTo>
                  <a:lnTo>
                    <a:pt x="9448" y="135793"/>
                  </a:lnTo>
                  <a:lnTo>
                    <a:pt x="19478" y="171753"/>
                  </a:lnTo>
                  <a:lnTo>
                    <a:pt x="0" y="109121"/>
                  </a:lnTo>
                  <a:lnTo>
                    <a:pt x="896" y="69247"/>
                  </a:lnTo>
                  <a:lnTo>
                    <a:pt x="11901" y="47934"/>
                  </a:lnTo>
                  <a:lnTo>
                    <a:pt x="47562" y="15188"/>
                  </a:lnTo>
                  <a:lnTo>
                    <a:pt x="67736" y="6751"/>
                  </a:lnTo>
                  <a:lnTo>
                    <a:pt x="986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21430" y="273740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0" y="58617"/>
                  </a:lnTo>
                  <a:lnTo>
                    <a:pt x="6239" y="79084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21430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29867" y="2709102"/>
              <a:ext cx="173748" cy="344163"/>
            </a:xfrm>
            <a:custGeom>
              <a:avLst/>
              <a:gdLst/>
              <a:ahLst/>
              <a:cxnLst/>
              <a:rect l="0" t="0" r="0" b="0"/>
              <a:pathLst>
                <a:path w="173748" h="344163">
                  <a:moveTo>
                    <a:pt x="123190" y="80949"/>
                  </a:moveTo>
                  <a:lnTo>
                    <a:pt x="108535" y="27922"/>
                  </a:lnTo>
                  <a:lnTo>
                    <a:pt x="102892" y="19861"/>
                  </a:lnTo>
                  <a:lnTo>
                    <a:pt x="87262" y="7786"/>
                  </a:lnTo>
                  <a:lnTo>
                    <a:pt x="53143" y="0"/>
                  </a:lnTo>
                  <a:lnTo>
                    <a:pt x="33176" y="4418"/>
                  </a:lnTo>
                  <a:lnTo>
                    <a:pt x="24576" y="8871"/>
                  </a:lnTo>
                  <a:lnTo>
                    <a:pt x="11901" y="23178"/>
                  </a:lnTo>
                  <a:lnTo>
                    <a:pt x="3538" y="42405"/>
                  </a:lnTo>
                  <a:lnTo>
                    <a:pt x="0" y="78368"/>
                  </a:lnTo>
                  <a:lnTo>
                    <a:pt x="3318" y="100859"/>
                  </a:lnTo>
                  <a:lnTo>
                    <a:pt x="14931" y="119434"/>
                  </a:lnTo>
                  <a:lnTo>
                    <a:pt x="22941" y="127663"/>
                  </a:lnTo>
                  <a:lnTo>
                    <a:pt x="44320" y="136806"/>
                  </a:lnTo>
                  <a:lnTo>
                    <a:pt x="56572" y="139244"/>
                  </a:lnTo>
                  <a:lnTo>
                    <a:pt x="67079" y="138530"/>
                  </a:lnTo>
                  <a:lnTo>
                    <a:pt x="84994" y="131497"/>
                  </a:lnTo>
                  <a:lnTo>
                    <a:pt x="108233" y="108795"/>
                  </a:lnTo>
                  <a:lnTo>
                    <a:pt x="124347" y="79841"/>
                  </a:lnTo>
                  <a:lnTo>
                    <a:pt x="128641" y="77871"/>
                  </a:lnTo>
                  <a:lnTo>
                    <a:pt x="132673" y="81237"/>
                  </a:lnTo>
                  <a:lnTo>
                    <a:pt x="140272" y="98625"/>
                  </a:lnTo>
                  <a:lnTo>
                    <a:pt x="154683" y="151208"/>
                  </a:lnTo>
                  <a:lnTo>
                    <a:pt x="171141" y="208008"/>
                  </a:lnTo>
                  <a:lnTo>
                    <a:pt x="173747" y="233736"/>
                  </a:lnTo>
                  <a:lnTo>
                    <a:pt x="168666" y="257649"/>
                  </a:lnTo>
                  <a:lnTo>
                    <a:pt x="164036" y="268939"/>
                  </a:lnTo>
                  <a:lnTo>
                    <a:pt x="156270" y="277636"/>
                  </a:lnTo>
                  <a:lnTo>
                    <a:pt x="113303" y="299999"/>
                  </a:lnTo>
                  <a:lnTo>
                    <a:pt x="52867" y="326561"/>
                  </a:lnTo>
                  <a:lnTo>
                    <a:pt x="7376" y="3441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79399" y="2768994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3119" y="42692"/>
                  </a:lnTo>
                  <a:lnTo>
                    <a:pt x="18211" y="102217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58342" y="26742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74155" y="2705067"/>
              <a:ext cx="157928" cy="158685"/>
            </a:xfrm>
            <a:custGeom>
              <a:avLst/>
              <a:gdLst/>
              <a:ahLst/>
              <a:cxnLst/>
              <a:rect l="0" t="0" r="0" b="0"/>
              <a:pathLst>
                <a:path w="157928" h="158685">
                  <a:moveTo>
                    <a:pt x="0" y="74456"/>
                  </a:moveTo>
                  <a:lnTo>
                    <a:pt x="2340" y="114144"/>
                  </a:lnTo>
                  <a:lnTo>
                    <a:pt x="13301" y="140417"/>
                  </a:lnTo>
                  <a:lnTo>
                    <a:pt x="13547" y="139487"/>
                  </a:lnTo>
                  <a:lnTo>
                    <a:pt x="4860" y="103513"/>
                  </a:lnTo>
                  <a:lnTo>
                    <a:pt x="18282" y="42649"/>
                  </a:lnTo>
                  <a:lnTo>
                    <a:pt x="24893" y="21715"/>
                  </a:lnTo>
                  <a:lnTo>
                    <a:pt x="30633" y="13559"/>
                  </a:lnTo>
                  <a:lnTo>
                    <a:pt x="46370" y="1377"/>
                  </a:lnTo>
                  <a:lnTo>
                    <a:pt x="54310" y="0"/>
                  </a:lnTo>
                  <a:lnTo>
                    <a:pt x="61943" y="1422"/>
                  </a:lnTo>
                  <a:lnTo>
                    <a:pt x="83864" y="14602"/>
                  </a:lnTo>
                  <a:lnTo>
                    <a:pt x="112232" y="40016"/>
                  </a:lnTo>
                  <a:lnTo>
                    <a:pt x="145347" y="96187"/>
                  </a:lnTo>
                  <a:lnTo>
                    <a:pt x="157927" y="158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507684" y="2702682"/>
              <a:ext cx="177083" cy="198246"/>
            </a:xfrm>
            <a:custGeom>
              <a:avLst/>
              <a:gdLst/>
              <a:ahLst/>
              <a:cxnLst/>
              <a:rect l="0" t="0" r="0" b="0"/>
              <a:pathLst>
                <a:path w="177083" h="198246">
                  <a:moveTo>
                    <a:pt x="113911" y="66312"/>
                  </a:moveTo>
                  <a:lnTo>
                    <a:pt x="113911" y="43956"/>
                  </a:lnTo>
                  <a:lnTo>
                    <a:pt x="107673" y="26740"/>
                  </a:lnTo>
                  <a:lnTo>
                    <a:pt x="102733" y="18874"/>
                  </a:lnTo>
                  <a:lnTo>
                    <a:pt x="87886" y="7014"/>
                  </a:lnTo>
                  <a:lnTo>
                    <a:pt x="79014" y="2214"/>
                  </a:lnTo>
                  <a:lnTo>
                    <a:pt x="59797" y="0"/>
                  </a:lnTo>
                  <a:lnTo>
                    <a:pt x="49759" y="1047"/>
                  </a:lnTo>
                  <a:lnTo>
                    <a:pt x="32367" y="11569"/>
                  </a:lnTo>
                  <a:lnTo>
                    <a:pt x="18008" y="27944"/>
                  </a:lnTo>
                  <a:lnTo>
                    <a:pt x="7727" y="46920"/>
                  </a:lnTo>
                  <a:lnTo>
                    <a:pt x="0" y="96104"/>
                  </a:lnTo>
                  <a:lnTo>
                    <a:pt x="1593" y="147760"/>
                  </a:lnTo>
                  <a:lnTo>
                    <a:pt x="7840" y="169192"/>
                  </a:lnTo>
                  <a:lnTo>
                    <a:pt x="18416" y="186516"/>
                  </a:lnTo>
                  <a:lnTo>
                    <a:pt x="26851" y="192072"/>
                  </a:lnTo>
                  <a:lnTo>
                    <a:pt x="48702" y="198245"/>
                  </a:lnTo>
                  <a:lnTo>
                    <a:pt x="58740" y="197551"/>
                  </a:lnTo>
                  <a:lnTo>
                    <a:pt x="76133" y="190541"/>
                  </a:lnTo>
                  <a:lnTo>
                    <a:pt x="88542" y="176507"/>
                  </a:lnTo>
                  <a:lnTo>
                    <a:pt x="109834" y="127574"/>
                  </a:lnTo>
                  <a:lnTo>
                    <a:pt x="118423" y="90443"/>
                  </a:lnTo>
                  <a:lnTo>
                    <a:pt x="116696" y="67678"/>
                  </a:lnTo>
                  <a:lnTo>
                    <a:pt x="115768" y="64883"/>
                  </a:lnTo>
                  <a:lnTo>
                    <a:pt x="114737" y="74256"/>
                  </a:lnTo>
                  <a:lnTo>
                    <a:pt x="119745" y="100252"/>
                  </a:lnTo>
                  <a:lnTo>
                    <a:pt x="131712" y="116881"/>
                  </a:lnTo>
                  <a:lnTo>
                    <a:pt x="177082" y="161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37409" y="2484725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3120" y="54145"/>
                  </a:lnTo>
                  <a:lnTo>
                    <a:pt x="14654" y="109091"/>
                  </a:lnTo>
                  <a:lnTo>
                    <a:pt x="28198" y="166175"/>
                  </a:lnTo>
                  <a:lnTo>
                    <a:pt x="39019" y="229443"/>
                  </a:lnTo>
                  <a:lnTo>
                    <a:pt x="47092" y="287348"/>
                  </a:lnTo>
                  <a:lnTo>
                    <a:pt x="51911" y="345434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76618" y="2684569"/>
              <a:ext cx="197745" cy="212906"/>
            </a:xfrm>
            <a:custGeom>
              <a:avLst/>
              <a:gdLst/>
              <a:ahLst/>
              <a:cxnLst/>
              <a:rect l="0" t="0" r="0" b="0"/>
              <a:pathLst>
                <a:path w="197745" h="212906">
                  <a:moveTo>
                    <a:pt x="113516" y="84425"/>
                  </a:moveTo>
                  <a:lnTo>
                    <a:pt x="113516" y="62069"/>
                  </a:lnTo>
                  <a:lnTo>
                    <a:pt x="102338" y="31398"/>
                  </a:lnTo>
                  <a:lnTo>
                    <a:pt x="84208" y="5672"/>
                  </a:lnTo>
                  <a:lnTo>
                    <a:pt x="76430" y="1508"/>
                  </a:lnTo>
                  <a:lnTo>
                    <a:pt x="58429" y="0"/>
                  </a:lnTo>
                  <a:lnTo>
                    <a:pt x="41850" y="6349"/>
                  </a:lnTo>
                  <a:lnTo>
                    <a:pt x="34153" y="11317"/>
                  </a:lnTo>
                  <a:lnTo>
                    <a:pt x="22482" y="26197"/>
                  </a:lnTo>
                  <a:lnTo>
                    <a:pt x="5457" y="64345"/>
                  </a:lnTo>
                  <a:lnTo>
                    <a:pt x="0" y="106422"/>
                  </a:lnTo>
                  <a:lnTo>
                    <a:pt x="3973" y="150344"/>
                  </a:lnTo>
                  <a:lnTo>
                    <a:pt x="18148" y="187405"/>
                  </a:lnTo>
                  <a:lnTo>
                    <a:pt x="33696" y="203504"/>
                  </a:lnTo>
                  <a:lnTo>
                    <a:pt x="42755" y="209434"/>
                  </a:lnTo>
                  <a:lnTo>
                    <a:pt x="62180" y="212905"/>
                  </a:lnTo>
                  <a:lnTo>
                    <a:pt x="72273" y="212192"/>
                  </a:lnTo>
                  <a:lnTo>
                    <a:pt x="89727" y="202042"/>
                  </a:lnTo>
                  <a:lnTo>
                    <a:pt x="104113" y="184663"/>
                  </a:lnTo>
                  <a:lnTo>
                    <a:pt x="117619" y="148570"/>
                  </a:lnTo>
                  <a:lnTo>
                    <a:pt x="121189" y="121903"/>
                  </a:lnTo>
                  <a:lnTo>
                    <a:pt x="124480" y="116429"/>
                  </a:lnTo>
                  <a:lnTo>
                    <a:pt x="129014" y="116290"/>
                  </a:lnTo>
                  <a:lnTo>
                    <a:pt x="140291" y="125493"/>
                  </a:lnTo>
                  <a:lnTo>
                    <a:pt x="179221" y="169269"/>
                  </a:lnTo>
                  <a:lnTo>
                    <a:pt x="197744" y="1791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74362" y="2693937"/>
              <a:ext cx="263214" cy="170998"/>
            </a:xfrm>
            <a:custGeom>
              <a:avLst/>
              <a:gdLst/>
              <a:ahLst/>
              <a:cxnLst/>
              <a:rect l="0" t="0" r="0" b="0"/>
              <a:pathLst>
                <a:path w="263214" h="170998">
                  <a:moveTo>
                    <a:pt x="0" y="43472"/>
                  </a:moveTo>
                  <a:lnTo>
                    <a:pt x="16789" y="105752"/>
                  </a:lnTo>
                  <a:lnTo>
                    <a:pt x="22132" y="144854"/>
                  </a:lnTo>
                  <a:lnTo>
                    <a:pt x="31674" y="168079"/>
                  </a:lnTo>
                  <a:lnTo>
                    <a:pt x="33984" y="170997"/>
                  </a:lnTo>
                  <a:lnTo>
                    <a:pt x="34355" y="168263"/>
                  </a:lnTo>
                  <a:lnTo>
                    <a:pt x="23496" y="112991"/>
                  </a:lnTo>
                  <a:lnTo>
                    <a:pt x="21539" y="60194"/>
                  </a:lnTo>
                  <a:lnTo>
                    <a:pt x="27510" y="38816"/>
                  </a:lnTo>
                  <a:lnTo>
                    <a:pt x="32378" y="29839"/>
                  </a:lnTo>
                  <a:lnTo>
                    <a:pt x="37963" y="26195"/>
                  </a:lnTo>
                  <a:lnTo>
                    <a:pt x="44026" y="26105"/>
                  </a:lnTo>
                  <a:lnTo>
                    <a:pt x="57002" y="32244"/>
                  </a:lnTo>
                  <a:lnTo>
                    <a:pt x="77461" y="50024"/>
                  </a:lnTo>
                  <a:lnTo>
                    <a:pt x="118175" y="108388"/>
                  </a:lnTo>
                  <a:lnTo>
                    <a:pt x="129642" y="136276"/>
                  </a:lnTo>
                  <a:lnTo>
                    <a:pt x="126786" y="76393"/>
                  </a:lnTo>
                  <a:lnTo>
                    <a:pt x="128813" y="38148"/>
                  </a:lnTo>
                  <a:lnTo>
                    <a:pt x="137579" y="19269"/>
                  </a:lnTo>
                  <a:lnTo>
                    <a:pt x="152393" y="6199"/>
                  </a:lnTo>
                  <a:lnTo>
                    <a:pt x="161257" y="1076"/>
                  </a:lnTo>
                  <a:lnTo>
                    <a:pt x="169506" y="0"/>
                  </a:lnTo>
                  <a:lnTo>
                    <a:pt x="184910" y="5044"/>
                  </a:lnTo>
                  <a:lnTo>
                    <a:pt x="206737" y="21037"/>
                  </a:lnTo>
                  <a:lnTo>
                    <a:pt x="233903" y="55808"/>
                  </a:lnTo>
                  <a:lnTo>
                    <a:pt x="258117" y="114990"/>
                  </a:lnTo>
                  <a:lnTo>
                    <a:pt x="263213" y="138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04606" y="2668649"/>
              <a:ext cx="119146" cy="182627"/>
            </a:xfrm>
            <a:custGeom>
              <a:avLst/>
              <a:gdLst/>
              <a:ahLst/>
              <a:cxnLst/>
              <a:rect l="0" t="0" r="0" b="0"/>
              <a:pathLst>
                <a:path w="119146" h="182627">
                  <a:moveTo>
                    <a:pt x="90896" y="5589"/>
                  </a:moveTo>
                  <a:lnTo>
                    <a:pt x="74129" y="0"/>
                  </a:lnTo>
                  <a:lnTo>
                    <a:pt x="56537" y="375"/>
                  </a:lnTo>
                  <a:lnTo>
                    <a:pt x="46933" y="2113"/>
                  </a:lnTo>
                  <a:lnTo>
                    <a:pt x="39361" y="6781"/>
                  </a:lnTo>
                  <a:lnTo>
                    <a:pt x="9168" y="49246"/>
                  </a:lnTo>
                  <a:lnTo>
                    <a:pt x="0" y="85335"/>
                  </a:lnTo>
                  <a:lnTo>
                    <a:pt x="2873" y="125664"/>
                  </a:lnTo>
                  <a:lnTo>
                    <a:pt x="11220" y="147083"/>
                  </a:lnTo>
                  <a:lnTo>
                    <a:pt x="35643" y="179897"/>
                  </a:lnTo>
                  <a:lnTo>
                    <a:pt x="43532" y="182626"/>
                  </a:lnTo>
                  <a:lnTo>
                    <a:pt x="61657" y="179419"/>
                  </a:lnTo>
                  <a:lnTo>
                    <a:pt x="91591" y="164459"/>
                  </a:lnTo>
                  <a:lnTo>
                    <a:pt x="106023" y="148727"/>
                  </a:lnTo>
                  <a:lnTo>
                    <a:pt x="115167" y="128868"/>
                  </a:lnTo>
                  <a:lnTo>
                    <a:pt x="119145" y="92549"/>
                  </a:lnTo>
                  <a:lnTo>
                    <a:pt x="113434" y="61381"/>
                  </a:lnTo>
                  <a:lnTo>
                    <a:pt x="101425" y="37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69202" y="2695295"/>
              <a:ext cx="132828" cy="127779"/>
            </a:xfrm>
            <a:custGeom>
              <a:avLst/>
              <a:gdLst/>
              <a:ahLst/>
              <a:cxnLst/>
              <a:rect l="0" t="0" r="0" b="0"/>
              <a:pathLst>
                <a:path w="132828" h="127779">
                  <a:moveTo>
                    <a:pt x="0" y="10528"/>
                  </a:moveTo>
                  <a:lnTo>
                    <a:pt x="14654" y="65670"/>
                  </a:lnTo>
                  <a:lnTo>
                    <a:pt x="24749" y="102906"/>
                  </a:lnTo>
                  <a:lnTo>
                    <a:pt x="30537" y="111888"/>
                  </a:lnTo>
                  <a:lnTo>
                    <a:pt x="46327" y="124987"/>
                  </a:lnTo>
                  <a:lnTo>
                    <a:pt x="55451" y="127778"/>
                  </a:lnTo>
                  <a:lnTo>
                    <a:pt x="74948" y="127760"/>
                  </a:lnTo>
                  <a:lnTo>
                    <a:pt x="92191" y="120733"/>
                  </a:lnTo>
                  <a:lnTo>
                    <a:pt x="107654" y="108641"/>
                  </a:lnTo>
                  <a:lnTo>
                    <a:pt x="122325" y="91569"/>
                  </a:lnTo>
                  <a:lnTo>
                    <a:pt x="130406" y="69163"/>
                  </a:lnTo>
                  <a:lnTo>
                    <a:pt x="132827" y="4477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61961" y="2674202"/>
              <a:ext cx="133625" cy="132660"/>
            </a:xfrm>
            <a:custGeom>
              <a:avLst/>
              <a:gdLst/>
              <a:ahLst/>
              <a:cxnLst/>
              <a:rect l="0" t="0" r="0" b="0"/>
              <a:pathLst>
                <a:path w="133625" h="132660">
                  <a:moveTo>
                    <a:pt x="7282" y="84264"/>
                  </a:moveTo>
                  <a:lnTo>
                    <a:pt x="21936" y="128227"/>
                  </a:lnTo>
                  <a:lnTo>
                    <a:pt x="21731" y="132290"/>
                  </a:lnTo>
                  <a:lnTo>
                    <a:pt x="19254" y="132659"/>
                  </a:lnTo>
                  <a:lnTo>
                    <a:pt x="15264" y="130565"/>
                  </a:lnTo>
                  <a:lnTo>
                    <a:pt x="7710" y="115761"/>
                  </a:lnTo>
                  <a:lnTo>
                    <a:pt x="0" y="81118"/>
                  </a:lnTo>
                  <a:lnTo>
                    <a:pt x="835" y="44337"/>
                  </a:lnTo>
                  <a:lnTo>
                    <a:pt x="6757" y="23235"/>
                  </a:lnTo>
                  <a:lnTo>
                    <a:pt x="17187" y="6057"/>
                  </a:lnTo>
                  <a:lnTo>
                    <a:pt x="25583" y="1711"/>
                  </a:lnTo>
                  <a:lnTo>
                    <a:pt x="47391" y="0"/>
                  </a:lnTo>
                  <a:lnTo>
                    <a:pt x="80387" y="11204"/>
                  </a:lnTo>
                  <a:lnTo>
                    <a:pt x="106802" y="34930"/>
                  </a:lnTo>
                  <a:lnTo>
                    <a:pt x="123857" y="64188"/>
                  </a:lnTo>
                  <a:lnTo>
                    <a:pt x="133624" y="1158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79813" y="2526839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2" y="159450"/>
                  </a:lnTo>
                  <a:lnTo>
                    <a:pt x="23333" y="218430"/>
                  </a:lnTo>
                  <a:lnTo>
                    <a:pt x="35545" y="279583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74528" y="2632124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3225" y="3119"/>
                  </a:lnTo>
                  <a:lnTo>
                    <a:pt x="145379" y="8333"/>
                  </a:lnTo>
                  <a:lnTo>
                    <a:pt x="82400" y="10095"/>
                  </a:lnTo>
                  <a:lnTo>
                    <a:pt x="20109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032621" y="2168870"/>
            <a:ext cx="136872" cy="63172"/>
            <a:chOff x="5032621" y="2168870"/>
            <a:chExt cx="136872" cy="63172"/>
          </a:xfrm>
        </p:grpSpPr>
        <p:sp>
          <p:nvSpPr>
            <p:cNvPr id="85" name="Freeform 84"/>
            <p:cNvSpPr/>
            <p:nvPr/>
          </p:nvSpPr>
          <p:spPr>
            <a:xfrm>
              <a:off x="5032621" y="2168870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43150" y="2232041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643274" y="1579274"/>
            <a:ext cx="852810" cy="514434"/>
            <a:chOff x="5643274" y="1579274"/>
            <a:chExt cx="852810" cy="514434"/>
          </a:xfrm>
        </p:grpSpPr>
        <p:sp>
          <p:nvSpPr>
            <p:cNvPr id="88" name="Freeform 87"/>
            <p:cNvSpPr/>
            <p:nvPr/>
          </p:nvSpPr>
          <p:spPr>
            <a:xfrm>
              <a:off x="5811730" y="1600331"/>
              <a:ext cx="20496" cy="336913"/>
            </a:xfrm>
            <a:custGeom>
              <a:avLst/>
              <a:gdLst/>
              <a:ahLst/>
              <a:cxnLst/>
              <a:rect l="0" t="0" r="0" b="0"/>
              <a:pathLst>
                <a:path w="20496" h="336913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14655" y="156280"/>
                  </a:lnTo>
                  <a:lnTo>
                    <a:pt x="19160" y="207613"/>
                  </a:lnTo>
                  <a:lnTo>
                    <a:pt x="20495" y="259867"/>
                  </a:lnTo>
                  <a:lnTo>
                    <a:pt x="12650" y="318317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31148" y="1579274"/>
              <a:ext cx="275879" cy="365273"/>
            </a:xfrm>
            <a:custGeom>
              <a:avLst/>
              <a:gdLst/>
              <a:ahLst/>
              <a:cxnLst/>
              <a:rect l="0" t="0" r="0" b="0"/>
              <a:pathLst>
                <a:path w="275879" h="365273">
                  <a:moveTo>
                    <a:pt x="170137" y="0"/>
                  </a:moveTo>
                  <a:lnTo>
                    <a:pt x="121206" y="0"/>
                  </a:lnTo>
                  <a:lnTo>
                    <a:pt x="67664" y="5589"/>
                  </a:lnTo>
                  <a:lnTo>
                    <a:pt x="28510" y="14654"/>
                  </a:lnTo>
                  <a:lnTo>
                    <a:pt x="18397" y="20298"/>
                  </a:lnTo>
                  <a:lnTo>
                    <a:pt x="4041" y="35928"/>
                  </a:lnTo>
                  <a:lnTo>
                    <a:pt x="0" y="57692"/>
                  </a:lnTo>
                  <a:lnTo>
                    <a:pt x="8695" y="116262"/>
                  </a:lnTo>
                  <a:lnTo>
                    <a:pt x="11515" y="169238"/>
                  </a:lnTo>
                  <a:lnTo>
                    <a:pt x="13071" y="188691"/>
                  </a:lnTo>
                  <a:lnTo>
                    <a:pt x="15123" y="188965"/>
                  </a:lnTo>
                  <a:lnTo>
                    <a:pt x="22863" y="181081"/>
                  </a:lnTo>
                  <a:lnTo>
                    <a:pt x="48122" y="164658"/>
                  </a:lnTo>
                  <a:lnTo>
                    <a:pt x="105918" y="144314"/>
                  </a:lnTo>
                  <a:lnTo>
                    <a:pt x="143830" y="139076"/>
                  </a:lnTo>
                  <a:lnTo>
                    <a:pt x="204150" y="148614"/>
                  </a:lnTo>
                  <a:lnTo>
                    <a:pt x="228538" y="156128"/>
                  </a:lnTo>
                  <a:lnTo>
                    <a:pt x="247176" y="167266"/>
                  </a:lnTo>
                  <a:lnTo>
                    <a:pt x="270822" y="192280"/>
                  </a:lnTo>
                  <a:lnTo>
                    <a:pt x="274695" y="203056"/>
                  </a:lnTo>
                  <a:lnTo>
                    <a:pt x="275878" y="227507"/>
                  </a:lnTo>
                  <a:lnTo>
                    <a:pt x="264029" y="283727"/>
                  </a:lnTo>
                  <a:lnTo>
                    <a:pt x="256320" y="303916"/>
                  </a:lnTo>
                  <a:lnTo>
                    <a:pt x="245096" y="320687"/>
                  </a:lnTo>
                  <a:lnTo>
                    <a:pt x="229188" y="332821"/>
                  </a:lnTo>
                  <a:lnTo>
                    <a:pt x="169775" y="357610"/>
                  </a:lnTo>
                  <a:lnTo>
                    <a:pt x="132204" y="365272"/>
                  </a:lnTo>
                  <a:lnTo>
                    <a:pt x="72696" y="362271"/>
                  </a:lnTo>
                  <a:lnTo>
                    <a:pt x="50401" y="353642"/>
                  </a:lnTo>
                  <a:lnTo>
                    <a:pt x="32693" y="344348"/>
                  </a:lnTo>
                  <a:lnTo>
                    <a:pt x="168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43274" y="2063585"/>
              <a:ext cx="852810" cy="30123"/>
            </a:xfrm>
            <a:custGeom>
              <a:avLst/>
              <a:gdLst/>
              <a:ahLst/>
              <a:cxnLst/>
              <a:rect l="0" t="0" r="0" b="0"/>
              <a:pathLst>
                <a:path w="852810" h="30123">
                  <a:moveTo>
                    <a:pt x="852809" y="21057"/>
                  </a:moveTo>
                  <a:lnTo>
                    <a:pt x="795544" y="24177"/>
                  </a:lnTo>
                  <a:lnTo>
                    <a:pt x="734652" y="30122"/>
                  </a:lnTo>
                  <a:lnTo>
                    <a:pt x="686128" y="25563"/>
                  </a:lnTo>
                  <a:lnTo>
                    <a:pt x="634705" y="22392"/>
                  </a:lnTo>
                  <a:lnTo>
                    <a:pt x="582425" y="21452"/>
                  </a:lnTo>
                  <a:lnTo>
                    <a:pt x="524300" y="21174"/>
                  </a:lnTo>
                  <a:lnTo>
                    <a:pt x="463485" y="13844"/>
                  </a:lnTo>
                  <a:lnTo>
                    <a:pt x="407561" y="11511"/>
                  </a:lnTo>
                  <a:lnTo>
                    <a:pt x="346537" y="9650"/>
                  </a:lnTo>
                  <a:lnTo>
                    <a:pt x="284002" y="3379"/>
                  </a:lnTo>
                  <a:lnTo>
                    <a:pt x="221019" y="1001"/>
                  </a:lnTo>
                  <a:lnTo>
                    <a:pt x="159074" y="297"/>
                  </a:lnTo>
                  <a:lnTo>
                    <a:pt x="103155" y="88"/>
                  </a:lnTo>
                  <a:lnTo>
                    <a:pt x="51882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116435" y="3958715"/>
            <a:ext cx="2597569" cy="460836"/>
            <a:chOff x="3116435" y="3958715"/>
            <a:chExt cx="2597569" cy="460836"/>
          </a:xfrm>
        </p:grpSpPr>
        <p:sp>
          <p:nvSpPr>
            <p:cNvPr id="92" name="Freeform 91"/>
            <p:cNvSpPr/>
            <p:nvPr/>
          </p:nvSpPr>
          <p:spPr>
            <a:xfrm>
              <a:off x="3116435" y="4066037"/>
              <a:ext cx="280884" cy="324347"/>
            </a:xfrm>
            <a:custGeom>
              <a:avLst/>
              <a:gdLst/>
              <a:ahLst/>
              <a:cxnLst/>
              <a:rect l="0" t="0" r="0" b="0"/>
              <a:pathLst>
                <a:path w="280884" h="324347">
                  <a:moveTo>
                    <a:pt x="0" y="40077"/>
                  </a:moveTo>
                  <a:lnTo>
                    <a:pt x="42692" y="36957"/>
                  </a:lnTo>
                  <a:lnTo>
                    <a:pt x="95521" y="31012"/>
                  </a:lnTo>
                  <a:lnTo>
                    <a:pt x="153876" y="21432"/>
                  </a:lnTo>
                  <a:lnTo>
                    <a:pt x="210463" y="8274"/>
                  </a:lnTo>
                  <a:lnTo>
                    <a:pt x="266701" y="0"/>
                  </a:lnTo>
                  <a:lnTo>
                    <a:pt x="274896" y="5170"/>
                  </a:lnTo>
                  <a:lnTo>
                    <a:pt x="279191" y="14465"/>
                  </a:lnTo>
                  <a:lnTo>
                    <a:pt x="280883" y="26512"/>
                  </a:lnTo>
                  <a:lnTo>
                    <a:pt x="276525" y="46136"/>
                  </a:lnTo>
                  <a:lnTo>
                    <a:pt x="244595" y="103780"/>
                  </a:lnTo>
                  <a:lnTo>
                    <a:pt x="233881" y="124541"/>
                  </a:lnTo>
                  <a:lnTo>
                    <a:pt x="193899" y="187496"/>
                  </a:lnTo>
                  <a:lnTo>
                    <a:pt x="155357" y="243413"/>
                  </a:lnTo>
                  <a:lnTo>
                    <a:pt x="131412" y="301239"/>
                  </a:lnTo>
                  <a:lnTo>
                    <a:pt x="126342" y="324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455359" y="4064000"/>
              <a:ext cx="253991" cy="346153"/>
            </a:xfrm>
            <a:custGeom>
              <a:avLst/>
              <a:gdLst/>
              <a:ahLst/>
              <a:cxnLst/>
              <a:rect l="0" t="0" r="0" b="0"/>
              <a:pathLst>
                <a:path w="253991" h="346153">
                  <a:moveTo>
                    <a:pt x="155915" y="0"/>
                  </a:moveTo>
                  <a:lnTo>
                    <a:pt x="97298" y="9065"/>
                  </a:lnTo>
                  <a:lnTo>
                    <a:pt x="44294" y="11409"/>
                  </a:lnTo>
                  <a:lnTo>
                    <a:pt x="20908" y="15989"/>
                  </a:lnTo>
                  <a:lnTo>
                    <a:pt x="13268" y="22357"/>
                  </a:lnTo>
                  <a:lnTo>
                    <a:pt x="4779" y="41912"/>
                  </a:lnTo>
                  <a:lnTo>
                    <a:pt x="0" y="79228"/>
                  </a:lnTo>
                  <a:lnTo>
                    <a:pt x="9705" y="139332"/>
                  </a:lnTo>
                  <a:lnTo>
                    <a:pt x="12819" y="152549"/>
                  </a:lnTo>
                  <a:lnTo>
                    <a:pt x="17234" y="159021"/>
                  </a:lnTo>
                  <a:lnTo>
                    <a:pt x="22517" y="160996"/>
                  </a:lnTo>
                  <a:lnTo>
                    <a:pt x="28379" y="159973"/>
                  </a:lnTo>
                  <a:lnTo>
                    <a:pt x="56937" y="143860"/>
                  </a:lnTo>
                  <a:lnTo>
                    <a:pt x="118603" y="137791"/>
                  </a:lnTo>
                  <a:lnTo>
                    <a:pt x="171378" y="139392"/>
                  </a:lnTo>
                  <a:lnTo>
                    <a:pt x="190474" y="148130"/>
                  </a:lnTo>
                  <a:lnTo>
                    <a:pt x="236278" y="186375"/>
                  </a:lnTo>
                  <a:lnTo>
                    <a:pt x="251996" y="218349"/>
                  </a:lnTo>
                  <a:lnTo>
                    <a:pt x="253990" y="240933"/>
                  </a:lnTo>
                  <a:lnTo>
                    <a:pt x="245738" y="284028"/>
                  </a:lnTo>
                  <a:lnTo>
                    <a:pt x="230622" y="310194"/>
                  </a:lnTo>
                  <a:lnTo>
                    <a:pt x="211326" y="332764"/>
                  </a:lnTo>
                  <a:lnTo>
                    <a:pt x="191461" y="340917"/>
                  </a:lnTo>
                  <a:lnTo>
                    <a:pt x="140580" y="346152"/>
                  </a:lnTo>
                  <a:lnTo>
                    <a:pt x="89208" y="338937"/>
                  </a:lnTo>
                  <a:lnTo>
                    <a:pt x="71687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74487" y="4181561"/>
              <a:ext cx="168457" cy="19310"/>
            </a:xfrm>
            <a:custGeom>
              <a:avLst/>
              <a:gdLst/>
              <a:ahLst/>
              <a:cxnLst/>
              <a:rect l="0" t="0" r="0" b="0"/>
              <a:pathLst>
                <a:path w="168457" h="19310">
                  <a:moveTo>
                    <a:pt x="168456" y="19309"/>
                  </a:moveTo>
                  <a:lnTo>
                    <a:pt x="151688" y="8130"/>
                  </a:lnTo>
                  <a:lnTo>
                    <a:pt x="118904" y="1179"/>
                  </a:lnTo>
                  <a:lnTo>
                    <a:pt x="65904" y="0"/>
                  </a:lnTo>
                  <a:lnTo>
                    <a:pt x="19733" y="6700"/>
                  </a:lnTo>
                  <a:lnTo>
                    <a:pt x="0" y="8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86133" y="4042943"/>
              <a:ext cx="157254" cy="339811"/>
            </a:xfrm>
            <a:custGeom>
              <a:avLst/>
              <a:gdLst/>
              <a:ahLst/>
              <a:cxnLst/>
              <a:rect l="0" t="0" r="0" b="0"/>
              <a:pathLst>
                <a:path w="157254" h="339811">
                  <a:moveTo>
                    <a:pt x="130551" y="0"/>
                  </a:moveTo>
                  <a:lnTo>
                    <a:pt x="81053" y="58563"/>
                  </a:lnTo>
                  <a:lnTo>
                    <a:pt x="46274" y="114398"/>
                  </a:lnTo>
                  <a:lnTo>
                    <a:pt x="19627" y="168269"/>
                  </a:lnTo>
                  <a:lnTo>
                    <a:pt x="881" y="221074"/>
                  </a:lnTo>
                  <a:lnTo>
                    <a:pt x="0" y="242145"/>
                  </a:lnTo>
                  <a:lnTo>
                    <a:pt x="8967" y="289856"/>
                  </a:lnTo>
                  <a:lnTo>
                    <a:pt x="24206" y="319330"/>
                  </a:lnTo>
                  <a:lnTo>
                    <a:pt x="40002" y="332217"/>
                  </a:lnTo>
                  <a:lnTo>
                    <a:pt x="49128" y="337291"/>
                  </a:lnTo>
                  <a:lnTo>
                    <a:pt x="71746" y="339810"/>
                  </a:lnTo>
                  <a:lnTo>
                    <a:pt x="118805" y="331895"/>
                  </a:lnTo>
                  <a:lnTo>
                    <a:pt x="145658" y="316838"/>
                  </a:lnTo>
                  <a:lnTo>
                    <a:pt x="151150" y="308321"/>
                  </a:lnTo>
                  <a:lnTo>
                    <a:pt x="157253" y="286380"/>
                  </a:lnTo>
                  <a:lnTo>
                    <a:pt x="156541" y="276318"/>
                  </a:lnTo>
                  <a:lnTo>
                    <a:pt x="149511" y="258898"/>
                  </a:lnTo>
                  <a:lnTo>
                    <a:pt x="135468" y="246477"/>
                  </a:lnTo>
                  <a:lnTo>
                    <a:pt x="97857" y="228971"/>
                  </a:lnTo>
                  <a:lnTo>
                    <a:pt x="87697" y="228686"/>
                  </a:lnTo>
                  <a:lnTo>
                    <a:pt x="67051" y="234609"/>
                  </a:lnTo>
                  <a:lnTo>
                    <a:pt x="1473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44817" y="4127171"/>
              <a:ext cx="298288" cy="292380"/>
            </a:xfrm>
            <a:custGeom>
              <a:avLst/>
              <a:gdLst/>
              <a:ahLst/>
              <a:cxnLst/>
              <a:rect l="0" t="0" r="0" b="0"/>
              <a:pathLst>
                <a:path w="298288" h="292380">
                  <a:moveTo>
                    <a:pt x="124550" y="0"/>
                  </a:moveTo>
                  <a:lnTo>
                    <a:pt x="93268" y="9575"/>
                  </a:lnTo>
                  <a:lnTo>
                    <a:pt x="54862" y="39403"/>
                  </a:lnTo>
                  <a:lnTo>
                    <a:pt x="21356" y="89853"/>
                  </a:lnTo>
                  <a:lnTo>
                    <a:pt x="14345" y="110904"/>
                  </a:lnTo>
                  <a:lnTo>
                    <a:pt x="2240" y="168979"/>
                  </a:lnTo>
                  <a:lnTo>
                    <a:pt x="0" y="194814"/>
                  </a:lnTo>
                  <a:lnTo>
                    <a:pt x="5244" y="215656"/>
                  </a:lnTo>
                  <a:lnTo>
                    <a:pt x="27674" y="253688"/>
                  </a:lnTo>
                  <a:lnTo>
                    <a:pt x="44060" y="267948"/>
                  </a:lnTo>
                  <a:lnTo>
                    <a:pt x="83175" y="286634"/>
                  </a:lnTo>
                  <a:lnTo>
                    <a:pt x="119830" y="292379"/>
                  </a:lnTo>
                  <a:lnTo>
                    <a:pt x="172968" y="285914"/>
                  </a:lnTo>
                  <a:lnTo>
                    <a:pt x="218472" y="270253"/>
                  </a:lnTo>
                  <a:lnTo>
                    <a:pt x="270670" y="243082"/>
                  </a:lnTo>
                  <a:lnTo>
                    <a:pt x="287368" y="222290"/>
                  </a:lnTo>
                  <a:lnTo>
                    <a:pt x="296350" y="194332"/>
                  </a:lnTo>
                  <a:lnTo>
                    <a:pt x="298287" y="148826"/>
                  </a:lnTo>
                  <a:lnTo>
                    <a:pt x="293013" y="121127"/>
                  </a:lnTo>
                  <a:lnTo>
                    <a:pt x="282871" y="97118"/>
                  </a:lnTo>
                  <a:lnTo>
                    <a:pt x="258418" y="69460"/>
                  </a:lnTo>
                  <a:lnTo>
                    <a:pt x="228946" y="52036"/>
                  </a:lnTo>
                  <a:lnTo>
                    <a:pt x="187721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79979" y="4137699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2786" y="146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22093" y="422192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85306" y="3958715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8333" y="37478"/>
                  </a:lnTo>
                  <a:lnTo>
                    <a:pt x="15683" y="100079"/>
                  </a:lnTo>
                  <a:lnTo>
                    <a:pt x="25053" y="153915"/>
                  </a:lnTo>
                  <a:lnTo>
                    <a:pt x="38700" y="210037"/>
                  </a:lnTo>
                  <a:lnTo>
                    <a:pt x="49541" y="271902"/>
                  </a:lnTo>
                  <a:lnTo>
                    <a:pt x="59469" y="334113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404873" y="3958715"/>
              <a:ext cx="309131" cy="435598"/>
            </a:xfrm>
            <a:custGeom>
              <a:avLst/>
              <a:gdLst/>
              <a:ahLst/>
              <a:cxnLst/>
              <a:rect l="0" t="0" r="0" b="0"/>
              <a:pathLst>
                <a:path w="309131" h="435598">
                  <a:moveTo>
                    <a:pt x="217344" y="0"/>
                  </a:moveTo>
                  <a:lnTo>
                    <a:pt x="163470" y="17958"/>
                  </a:lnTo>
                  <a:lnTo>
                    <a:pt x="119225" y="28547"/>
                  </a:lnTo>
                  <a:lnTo>
                    <a:pt x="60182" y="25396"/>
                  </a:lnTo>
                  <a:lnTo>
                    <a:pt x="15060" y="22342"/>
                  </a:lnTo>
                  <a:lnTo>
                    <a:pt x="6449" y="25423"/>
                  </a:lnTo>
                  <a:lnTo>
                    <a:pt x="1878" y="30987"/>
                  </a:lnTo>
                  <a:lnTo>
                    <a:pt x="0" y="38205"/>
                  </a:lnTo>
                  <a:lnTo>
                    <a:pt x="2948" y="65132"/>
                  </a:lnTo>
                  <a:lnTo>
                    <a:pt x="21093" y="126514"/>
                  </a:lnTo>
                  <a:lnTo>
                    <a:pt x="47483" y="189528"/>
                  </a:lnTo>
                  <a:lnTo>
                    <a:pt x="52631" y="193032"/>
                  </a:lnTo>
                  <a:lnTo>
                    <a:pt x="57233" y="191859"/>
                  </a:lnTo>
                  <a:lnTo>
                    <a:pt x="65465" y="181197"/>
                  </a:lnTo>
                  <a:lnTo>
                    <a:pt x="79016" y="156633"/>
                  </a:lnTo>
                  <a:lnTo>
                    <a:pt x="95034" y="141364"/>
                  </a:lnTo>
                  <a:lnTo>
                    <a:pt x="116971" y="133018"/>
                  </a:lnTo>
                  <a:lnTo>
                    <a:pt x="141148" y="130479"/>
                  </a:lnTo>
                  <a:lnTo>
                    <a:pt x="163592" y="133249"/>
                  </a:lnTo>
                  <a:lnTo>
                    <a:pt x="195958" y="146976"/>
                  </a:lnTo>
                  <a:lnTo>
                    <a:pt x="244775" y="186275"/>
                  </a:lnTo>
                  <a:lnTo>
                    <a:pt x="293346" y="247044"/>
                  </a:lnTo>
                  <a:lnTo>
                    <a:pt x="306024" y="283248"/>
                  </a:lnTo>
                  <a:lnTo>
                    <a:pt x="309130" y="322441"/>
                  </a:lnTo>
                  <a:lnTo>
                    <a:pt x="301992" y="356801"/>
                  </a:lnTo>
                  <a:lnTo>
                    <a:pt x="279212" y="396732"/>
                  </a:lnTo>
                  <a:lnTo>
                    <a:pt x="264728" y="411462"/>
                  </a:lnTo>
                  <a:lnTo>
                    <a:pt x="216652" y="434365"/>
                  </a:lnTo>
                  <a:lnTo>
                    <a:pt x="195980" y="435597"/>
                  </a:lnTo>
                  <a:lnTo>
                    <a:pt x="148524" y="426855"/>
                  </a:lnTo>
                  <a:lnTo>
                    <a:pt x="127876" y="414321"/>
                  </a:lnTo>
                  <a:lnTo>
                    <a:pt x="10153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681034" y="2179399"/>
            <a:ext cx="571644" cy="390973"/>
            <a:chOff x="5681034" y="2179399"/>
            <a:chExt cx="571644" cy="390973"/>
          </a:xfrm>
        </p:grpSpPr>
        <p:sp>
          <p:nvSpPr>
            <p:cNvPr id="102" name="Freeform 101"/>
            <p:cNvSpPr/>
            <p:nvPr/>
          </p:nvSpPr>
          <p:spPr>
            <a:xfrm>
              <a:off x="5681034" y="2179399"/>
              <a:ext cx="218210" cy="390973"/>
            </a:xfrm>
            <a:custGeom>
              <a:avLst/>
              <a:gdLst/>
              <a:ahLst/>
              <a:cxnLst/>
              <a:rect l="0" t="0" r="0" b="0"/>
              <a:pathLst>
                <a:path w="218210" h="390973">
                  <a:moveTo>
                    <a:pt x="183339" y="0"/>
                  </a:moveTo>
                  <a:lnTo>
                    <a:pt x="165358" y="15641"/>
                  </a:lnTo>
                  <a:lnTo>
                    <a:pt x="124775" y="40433"/>
                  </a:lnTo>
                  <a:lnTo>
                    <a:pt x="81660" y="95533"/>
                  </a:lnTo>
                  <a:lnTo>
                    <a:pt x="49600" y="150620"/>
                  </a:lnTo>
                  <a:lnTo>
                    <a:pt x="22098" y="210777"/>
                  </a:lnTo>
                  <a:lnTo>
                    <a:pt x="5086" y="267066"/>
                  </a:lnTo>
                  <a:lnTo>
                    <a:pt x="0" y="298850"/>
                  </a:lnTo>
                  <a:lnTo>
                    <a:pt x="6267" y="354263"/>
                  </a:lnTo>
                  <a:lnTo>
                    <a:pt x="9139" y="366027"/>
                  </a:lnTo>
                  <a:lnTo>
                    <a:pt x="14563" y="375039"/>
                  </a:lnTo>
                  <a:lnTo>
                    <a:pt x="29949" y="388172"/>
                  </a:lnTo>
                  <a:lnTo>
                    <a:pt x="38965" y="390972"/>
                  </a:lnTo>
                  <a:lnTo>
                    <a:pt x="58341" y="390964"/>
                  </a:lnTo>
                  <a:lnTo>
                    <a:pt x="120286" y="375024"/>
                  </a:lnTo>
                  <a:lnTo>
                    <a:pt x="161136" y="345740"/>
                  </a:lnTo>
                  <a:lnTo>
                    <a:pt x="200273" y="309074"/>
                  </a:lnTo>
                  <a:lnTo>
                    <a:pt x="216172" y="276671"/>
                  </a:lnTo>
                  <a:lnTo>
                    <a:pt x="218209" y="250866"/>
                  </a:lnTo>
                  <a:lnTo>
                    <a:pt x="214044" y="226140"/>
                  </a:lnTo>
                  <a:lnTo>
                    <a:pt x="204395" y="207351"/>
                  </a:lnTo>
                  <a:lnTo>
                    <a:pt x="196206" y="202575"/>
                  </a:lnTo>
                  <a:lnTo>
                    <a:pt x="174630" y="200387"/>
                  </a:lnTo>
                  <a:lnTo>
                    <a:pt x="141764" y="205733"/>
                  </a:lnTo>
                  <a:lnTo>
                    <a:pt x="115388" y="220315"/>
                  </a:lnTo>
                  <a:lnTo>
                    <a:pt x="65317" y="266881"/>
                  </a:lnTo>
                  <a:lnTo>
                    <a:pt x="4646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75928" y="2239376"/>
              <a:ext cx="276750" cy="272024"/>
            </a:xfrm>
            <a:custGeom>
              <a:avLst/>
              <a:gdLst/>
              <a:ahLst/>
              <a:cxnLst/>
              <a:rect l="0" t="0" r="0" b="0"/>
              <a:pathLst>
                <a:path w="276750" h="272024">
                  <a:moveTo>
                    <a:pt x="151657" y="13722"/>
                  </a:moveTo>
                  <a:lnTo>
                    <a:pt x="129301" y="13722"/>
                  </a:lnTo>
                  <a:lnTo>
                    <a:pt x="98630" y="24900"/>
                  </a:lnTo>
                  <a:lnTo>
                    <a:pt x="72905" y="43031"/>
                  </a:lnTo>
                  <a:lnTo>
                    <a:pt x="28998" y="93085"/>
                  </a:lnTo>
                  <a:lnTo>
                    <a:pt x="5205" y="149143"/>
                  </a:lnTo>
                  <a:lnTo>
                    <a:pt x="0" y="172175"/>
                  </a:lnTo>
                  <a:lnTo>
                    <a:pt x="1586" y="198009"/>
                  </a:lnTo>
                  <a:lnTo>
                    <a:pt x="14645" y="233272"/>
                  </a:lnTo>
                  <a:lnTo>
                    <a:pt x="33051" y="252070"/>
                  </a:lnTo>
                  <a:lnTo>
                    <a:pt x="56829" y="265884"/>
                  </a:lnTo>
                  <a:lnTo>
                    <a:pt x="82995" y="272023"/>
                  </a:lnTo>
                  <a:lnTo>
                    <a:pt x="124034" y="269890"/>
                  </a:lnTo>
                  <a:lnTo>
                    <a:pt x="171417" y="250283"/>
                  </a:lnTo>
                  <a:lnTo>
                    <a:pt x="219597" y="216999"/>
                  </a:lnTo>
                  <a:lnTo>
                    <a:pt x="263763" y="160481"/>
                  </a:lnTo>
                  <a:lnTo>
                    <a:pt x="273781" y="118167"/>
                  </a:lnTo>
                  <a:lnTo>
                    <a:pt x="276749" y="74175"/>
                  </a:lnTo>
                  <a:lnTo>
                    <a:pt x="271205" y="51898"/>
                  </a:lnTo>
                  <a:lnTo>
                    <a:pt x="248581" y="18533"/>
                  </a:lnTo>
                  <a:lnTo>
                    <a:pt x="222880" y="2149"/>
                  </a:lnTo>
                  <a:lnTo>
                    <a:pt x="200079" y="0"/>
                  </a:lnTo>
                  <a:lnTo>
                    <a:pt x="177858" y="294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611896" y="2021471"/>
            <a:ext cx="189514" cy="94757"/>
            <a:chOff x="6611896" y="2021471"/>
            <a:chExt cx="189514" cy="94757"/>
          </a:xfrm>
        </p:grpSpPr>
        <p:sp>
          <p:nvSpPr>
            <p:cNvPr id="105" name="Freeform 104"/>
            <p:cNvSpPr/>
            <p:nvPr/>
          </p:nvSpPr>
          <p:spPr>
            <a:xfrm>
              <a:off x="6611896" y="2021471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2883" y="16789"/>
                  </a:lnTo>
                  <a:lnTo>
                    <a:pt x="43415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32953" y="2095171"/>
              <a:ext cx="168457" cy="21057"/>
            </a:xfrm>
            <a:custGeom>
              <a:avLst/>
              <a:gdLst/>
              <a:ahLst/>
              <a:cxnLst/>
              <a:rect l="0" t="0" r="0" b="0"/>
              <a:pathLst>
                <a:path w="168457" h="21057">
                  <a:moveTo>
                    <a:pt x="168456" y="0"/>
                  </a:moveTo>
                  <a:lnTo>
                    <a:pt x="109840" y="0"/>
                  </a:lnTo>
                  <a:lnTo>
                    <a:pt x="55665" y="7235"/>
                  </a:lnTo>
                  <a:lnTo>
                    <a:pt x="18573" y="10722"/>
                  </a:lnTo>
                  <a:lnTo>
                    <a:pt x="12382" y="1299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034835" y="1758259"/>
            <a:ext cx="1724876" cy="503494"/>
            <a:chOff x="7034835" y="1758259"/>
            <a:chExt cx="1724876" cy="503494"/>
          </a:xfrm>
        </p:grpSpPr>
        <p:sp>
          <p:nvSpPr>
            <p:cNvPr id="108" name="Freeform 107"/>
            <p:cNvSpPr/>
            <p:nvPr/>
          </p:nvSpPr>
          <p:spPr>
            <a:xfrm>
              <a:off x="7034835" y="1758259"/>
              <a:ext cx="460972" cy="503494"/>
            </a:xfrm>
            <a:custGeom>
              <a:avLst/>
              <a:gdLst/>
              <a:ahLst/>
              <a:cxnLst/>
              <a:rect l="0" t="0" r="0" b="0"/>
              <a:pathLst>
                <a:path w="460972" h="503494">
                  <a:moveTo>
                    <a:pt x="219299" y="0"/>
                  </a:moveTo>
                  <a:lnTo>
                    <a:pt x="157042" y="19128"/>
                  </a:lnTo>
                  <a:lnTo>
                    <a:pt x="95411" y="63469"/>
                  </a:lnTo>
                  <a:lnTo>
                    <a:pt x="58186" y="100644"/>
                  </a:lnTo>
                  <a:lnTo>
                    <a:pt x="22810" y="157085"/>
                  </a:lnTo>
                  <a:lnTo>
                    <a:pt x="7312" y="189263"/>
                  </a:lnTo>
                  <a:lnTo>
                    <a:pt x="0" y="239983"/>
                  </a:lnTo>
                  <a:lnTo>
                    <a:pt x="1676" y="295062"/>
                  </a:lnTo>
                  <a:lnTo>
                    <a:pt x="12926" y="351002"/>
                  </a:lnTo>
                  <a:lnTo>
                    <a:pt x="41329" y="409694"/>
                  </a:lnTo>
                  <a:lnTo>
                    <a:pt x="55974" y="430090"/>
                  </a:lnTo>
                  <a:lnTo>
                    <a:pt x="115635" y="476845"/>
                  </a:lnTo>
                  <a:lnTo>
                    <a:pt x="154139" y="495876"/>
                  </a:lnTo>
                  <a:lnTo>
                    <a:pt x="212191" y="503493"/>
                  </a:lnTo>
                  <a:lnTo>
                    <a:pt x="274047" y="499408"/>
                  </a:lnTo>
                  <a:lnTo>
                    <a:pt x="317149" y="485014"/>
                  </a:lnTo>
                  <a:lnTo>
                    <a:pt x="376248" y="440903"/>
                  </a:lnTo>
                  <a:lnTo>
                    <a:pt x="427401" y="388214"/>
                  </a:lnTo>
                  <a:lnTo>
                    <a:pt x="449052" y="335954"/>
                  </a:lnTo>
                  <a:lnTo>
                    <a:pt x="459005" y="280571"/>
                  </a:lnTo>
                  <a:lnTo>
                    <a:pt x="460971" y="224570"/>
                  </a:lnTo>
                  <a:lnTo>
                    <a:pt x="458972" y="182483"/>
                  </a:lnTo>
                  <a:lnTo>
                    <a:pt x="438522" y="129459"/>
                  </a:lnTo>
                  <a:lnTo>
                    <a:pt x="406362" y="84843"/>
                  </a:lnTo>
                  <a:lnTo>
                    <a:pt x="370911" y="58414"/>
                  </a:lnTo>
                  <a:lnTo>
                    <a:pt x="318181" y="36928"/>
                  </a:lnTo>
                  <a:lnTo>
                    <a:pt x="282523" y="27449"/>
                  </a:lnTo>
                  <a:lnTo>
                    <a:pt x="245181" y="31010"/>
                  </a:lnTo>
                  <a:lnTo>
                    <a:pt x="20877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622632" y="2210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40991" y="1768787"/>
              <a:ext cx="355425" cy="447453"/>
            </a:xfrm>
            <a:custGeom>
              <a:avLst/>
              <a:gdLst/>
              <a:ahLst/>
              <a:cxnLst/>
              <a:rect l="0" t="0" r="0" b="0"/>
              <a:pathLst>
                <a:path w="355425" h="447453">
                  <a:moveTo>
                    <a:pt x="39568" y="0"/>
                  </a:moveTo>
                  <a:lnTo>
                    <a:pt x="21610" y="61111"/>
                  </a:lnTo>
                  <a:lnTo>
                    <a:pt x="4419" y="115542"/>
                  </a:lnTo>
                  <a:lnTo>
                    <a:pt x="2098" y="117972"/>
                  </a:lnTo>
                  <a:lnTo>
                    <a:pt x="550" y="114913"/>
                  </a:lnTo>
                  <a:lnTo>
                    <a:pt x="0" y="100206"/>
                  </a:lnTo>
                  <a:lnTo>
                    <a:pt x="3655" y="81970"/>
                  </a:lnTo>
                  <a:lnTo>
                    <a:pt x="17879" y="57563"/>
                  </a:lnTo>
                  <a:lnTo>
                    <a:pt x="53595" y="21243"/>
                  </a:lnTo>
                  <a:lnTo>
                    <a:pt x="62957" y="14162"/>
                  </a:lnTo>
                  <a:lnTo>
                    <a:pt x="88958" y="9414"/>
                  </a:lnTo>
                  <a:lnTo>
                    <a:pt x="117671" y="12373"/>
                  </a:lnTo>
                  <a:lnTo>
                    <a:pt x="175632" y="39772"/>
                  </a:lnTo>
                  <a:lnTo>
                    <a:pt x="202196" y="71186"/>
                  </a:lnTo>
                  <a:lnTo>
                    <a:pt x="230963" y="124892"/>
                  </a:lnTo>
                  <a:lnTo>
                    <a:pt x="245106" y="173616"/>
                  </a:lnTo>
                  <a:lnTo>
                    <a:pt x="255536" y="225097"/>
                  </a:lnTo>
                  <a:lnTo>
                    <a:pt x="256806" y="276226"/>
                  </a:lnTo>
                  <a:lnTo>
                    <a:pt x="237460" y="336016"/>
                  </a:lnTo>
                  <a:lnTo>
                    <a:pt x="214797" y="375641"/>
                  </a:lnTo>
                  <a:lnTo>
                    <a:pt x="163385" y="430447"/>
                  </a:lnTo>
                  <a:lnTo>
                    <a:pt x="153699" y="437873"/>
                  </a:lnTo>
                  <a:lnTo>
                    <a:pt x="127338" y="446125"/>
                  </a:lnTo>
                  <a:lnTo>
                    <a:pt x="98464" y="447452"/>
                  </a:lnTo>
                  <a:lnTo>
                    <a:pt x="73933" y="440243"/>
                  </a:lnTo>
                  <a:lnTo>
                    <a:pt x="57571" y="426121"/>
                  </a:lnTo>
                  <a:lnTo>
                    <a:pt x="51570" y="417441"/>
                  </a:lnTo>
                  <a:lnTo>
                    <a:pt x="43125" y="382870"/>
                  </a:lnTo>
                  <a:lnTo>
                    <a:pt x="47388" y="359677"/>
                  </a:lnTo>
                  <a:lnTo>
                    <a:pt x="51801" y="348579"/>
                  </a:lnTo>
                  <a:lnTo>
                    <a:pt x="66062" y="333129"/>
                  </a:lnTo>
                  <a:lnTo>
                    <a:pt x="103813" y="313678"/>
                  </a:lnTo>
                  <a:lnTo>
                    <a:pt x="145822" y="307801"/>
                  </a:lnTo>
                  <a:lnTo>
                    <a:pt x="205183" y="314221"/>
                  </a:lnTo>
                  <a:lnTo>
                    <a:pt x="253716" y="322260"/>
                  </a:lnTo>
                  <a:lnTo>
                    <a:pt x="309509" y="322450"/>
                  </a:lnTo>
                  <a:lnTo>
                    <a:pt x="35542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121172" y="1768787"/>
              <a:ext cx="330206" cy="427925"/>
            </a:xfrm>
            <a:custGeom>
              <a:avLst/>
              <a:gdLst/>
              <a:ahLst/>
              <a:cxnLst/>
              <a:rect l="0" t="0" r="0" b="0"/>
              <a:pathLst>
                <a:path w="330206" h="427925">
                  <a:moveTo>
                    <a:pt x="238454" y="0"/>
                  </a:moveTo>
                  <a:lnTo>
                    <a:pt x="176174" y="16789"/>
                  </a:lnTo>
                  <a:lnTo>
                    <a:pt x="122124" y="20214"/>
                  </a:lnTo>
                  <a:lnTo>
                    <a:pt x="83494" y="17688"/>
                  </a:lnTo>
                  <a:lnTo>
                    <a:pt x="33410" y="11943"/>
                  </a:lnTo>
                  <a:lnTo>
                    <a:pt x="23379" y="14981"/>
                  </a:lnTo>
                  <a:lnTo>
                    <a:pt x="15522" y="20516"/>
                  </a:lnTo>
                  <a:lnTo>
                    <a:pt x="9115" y="27715"/>
                  </a:lnTo>
                  <a:lnTo>
                    <a:pt x="1994" y="48193"/>
                  </a:lnTo>
                  <a:lnTo>
                    <a:pt x="0" y="71722"/>
                  </a:lnTo>
                  <a:lnTo>
                    <a:pt x="11287" y="126082"/>
                  </a:lnTo>
                  <a:lnTo>
                    <a:pt x="28010" y="187284"/>
                  </a:lnTo>
                  <a:lnTo>
                    <a:pt x="31478" y="198555"/>
                  </a:lnTo>
                  <a:lnTo>
                    <a:pt x="34960" y="202560"/>
                  </a:lnTo>
                  <a:lnTo>
                    <a:pt x="38450" y="201721"/>
                  </a:lnTo>
                  <a:lnTo>
                    <a:pt x="41948" y="197651"/>
                  </a:lnTo>
                  <a:lnTo>
                    <a:pt x="104329" y="160167"/>
                  </a:lnTo>
                  <a:lnTo>
                    <a:pt x="125031" y="153073"/>
                  </a:lnTo>
                  <a:lnTo>
                    <a:pt x="162993" y="150250"/>
                  </a:lnTo>
                  <a:lnTo>
                    <a:pt x="226077" y="162275"/>
                  </a:lnTo>
                  <a:lnTo>
                    <a:pt x="258964" y="177803"/>
                  </a:lnTo>
                  <a:lnTo>
                    <a:pt x="285346" y="202811"/>
                  </a:lnTo>
                  <a:lnTo>
                    <a:pt x="319268" y="253049"/>
                  </a:lnTo>
                  <a:lnTo>
                    <a:pt x="327014" y="275073"/>
                  </a:lnTo>
                  <a:lnTo>
                    <a:pt x="330205" y="312610"/>
                  </a:lnTo>
                  <a:lnTo>
                    <a:pt x="326806" y="335470"/>
                  </a:lnTo>
                  <a:lnTo>
                    <a:pt x="318277" y="354208"/>
                  </a:lnTo>
                  <a:lnTo>
                    <a:pt x="305516" y="370336"/>
                  </a:lnTo>
                  <a:lnTo>
                    <a:pt x="278602" y="391399"/>
                  </a:lnTo>
                  <a:lnTo>
                    <a:pt x="222078" y="419029"/>
                  </a:lnTo>
                  <a:lnTo>
                    <a:pt x="176021" y="427924"/>
                  </a:lnTo>
                  <a:lnTo>
                    <a:pt x="124866" y="422523"/>
                  </a:lnTo>
                  <a:lnTo>
                    <a:pt x="84086" y="410192"/>
                  </a:lnTo>
                  <a:lnTo>
                    <a:pt x="5947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91253" y="191618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9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43896" y="204252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5" y="8333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8755059" y="1400354"/>
            <a:ext cx="1348247" cy="935875"/>
            <a:chOff x="8755059" y="1400354"/>
            <a:chExt cx="1348247" cy="935875"/>
          </a:xfrm>
        </p:grpSpPr>
        <p:sp>
          <p:nvSpPr>
            <p:cNvPr id="115" name="Freeform 114"/>
            <p:cNvSpPr/>
            <p:nvPr/>
          </p:nvSpPr>
          <p:spPr>
            <a:xfrm>
              <a:off x="8851452" y="1568746"/>
              <a:ext cx="403098" cy="603988"/>
            </a:xfrm>
            <a:custGeom>
              <a:avLst/>
              <a:gdLst/>
              <a:ahLst/>
              <a:cxnLst/>
              <a:rect l="0" t="0" r="0" b="0"/>
              <a:pathLst>
                <a:path w="403098" h="603988">
                  <a:moveTo>
                    <a:pt x="160942" y="0"/>
                  </a:moveTo>
                  <a:lnTo>
                    <a:pt x="149763" y="11178"/>
                  </a:lnTo>
                  <a:lnTo>
                    <a:pt x="144275" y="29144"/>
                  </a:lnTo>
                  <a:lnTo>
                    <a:pt x="133227" y="86246"/>
                  </a:lnTo>
                  <a:lnTo>
                    <a:pt x="128163" y="130189"/>
                  </a:lnTo>
                  <a:lnTo>
                    <a:pt x="105788" y="188633"/>
                  </a:lnTo>
                  <a:lnTo>
                    <a:pt x="101946" y="192436"/>
                  </a:lnTo>
                  <a:lnTo>
                    <a:pt x="98214" y="191461"/>
                  </a:lnTo>
                  <a:lnTo>
                    <a:pt x="94557" y="187302"/>
                  </a:lnTo>
                  <a:lnTo>
                    <a:pt x="89410" y="153503"/>
                  </a:lnTo>
                  <a:lnTo>
                    <a:pt x="94444" y="129055"/>
                  </a:lnTo>
                  <a:lnTo>
                    <a:pt x="116050" y="74057"/>
                  </a:lnTo>
                  <a:lnTo>
                    <a:pt x="127732" y="52801"/>
                  </a:lnTo>
                  <a:lnTo>
                    <a:pt x="143842" y="37895"/>
                  </a:lnTo>
                  <a:lnTo>
                    <a:pt x="175762" y="22926"/>
                  </a:lnTo>
                  <a:lnTo>
                    <a:pt x="188369" y="18794"/>
                  </a:lnTo>
                  <a:lnTo>
                    <a:pt x="211737" y="20441"/>
                  </a:lnTo>
                  <a:lnTo>
                    <a:pt x="232650" y="28972"/>
                  </a:lnTo>
                  <a:lnTo>
                    <a:pt x="249744" y="40562"/>
                  </a:lnTo>
                  <a:lnTo>
                    <a:pt x="272522" y="71420"/>
                  </a:lnTo>
                  <a:lnTo>
                    <a:pt x="296792" y="134375"/>
                  </a:lnTo>
                  <a:lnTo>
                    <a:pt x="315225" y="191524"/>
                  </a:lnTo>
                  <a:lnTo>
                    <a:pt x="323509" y="238982"/>
                  </a:lnTo>
                  <a:lnTo>
                    <a:pt x="318424" y="295807"/>
                  </a:lnTo>
                  <a:lnTo>
                    <a:pt x="303789" y="347869"/>
                  </a:lnTo>
                  <a:lnTo>
                    <a:pt x="281532" y="404327"/>
                  </a:lnTo>
                  <a:lnTo>
                    <a:pt x="253994" y="453983"/>
                  </a:lnTo>
                  <a:lnTo>
                    <a:pt x="211236" y="516582"/>
                  </a:lnTo>
                  <a:lnTo>
                    <a:pt x="175989" y="558146"/>
                  </a:lnTo>
                  <a:lnTo>
                    <a:pt x="151251" y="576788"/>
                  </a:lnTo>
                  <a:lnTo>
                    <a:pt x="97243" y="598287"/>
                  </a:lnTo>
                  <a:lnTo>
                    <a:pt x="70630" y="603987"/>
                  </a:lnTo>
                  <a:lnTo>
                    <a:pt x="47104" y="602621"/>
                  </a:lnTo>
                  <a:lnTo>
                    <a:pt x="28069" y="594995"/>
                  </a:lnTo>
                  <a:lnTo>
                    <a:pt x="19718" y="589685"/>
                  </a:lnTo>
                  <a:lnTo>
                    <a:pt x="7318" y="574428"/>
                  </a:lnTo>
                  <a:lnTo>
                    <a:pt x="2375" y="565446"/>
                  </a:lnTo>
                  <a:lnTo>
                    <a:pt x="0" y="546107"/>
                  </a:lnTo>
                  <a:lnTo>
                    <a:pt x="8008" y="505096"/>
                  </a:lnTo>
                  <a:lnTo>
                    <a:pt x="20442" y="487309"/>
                  </a:lnTo>
                  <a:lnTo>
                    <a:pt x="50292" y="464142"/>
                  </a:lnTo>
                  <a:lnTo>
                    <a:pt x="75499" y="451950"/>
                  </a:lnTo>
                  <a:lnTo>
                    <a:pt x="118338" y="446256"/>
                  </a:lnTo>
                  <a:lnTo>
                    <a:pt x="172105" y="451458"/>
                  </a:lnTo>
                  <a:lnTo>
                    <a:pt x="230261" y="466816"/>
                  </a:lnTo>
                  <a:lnTo>
                    <a:pt x="287069" y="486444"/>
                  </a:lnTo>
                  <a:lnTo>
                    <a:pt x="349040" y="505186"/>
                  </a:lnTo>
                  <a:lnTo>
                    <a:pt x="369713" y="509966"/>
                  </a:lnTo>
                  <a:lnTo>
                    <a:pt x="403097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59982" y="1579274"/>
              <a:ext cx="338026" cy="540693"/>
            </a:xfrm>
            <a:custGeom>
              <a:avLst/>
              <a:gdLst/>
              <a:ahLst/>
              <a:cxnLst/>
              <a:rect l="0" t="0" r="0" b="0"/>
              <a:pathLst>
                <a:path w="338026" h="540693">
                  <a:moveTo>
                    <a:pt x="236722" y="0"/>
                  </a:moveTo>
                  <a:lnTo>
                    <a:pt x="219954" y="11179"/>
                  </a:lnTo>
                  <a:lnTo>
                    <a:pt x="181582" y="18130"/>
                  </a:lnTo>
                  <a:lnTo>
                    <a:pt x="133167" y="20190"/>
                  </a:lnTo>
                  <a:lnTo>
                    <a:pt x="72811" y="12480"/>
                  </a:lnTo>
                  <a:lnTo>
                    <a:pt x="44160" y="6327"/>
                  </a:lnTo>
                  <a:lnTo>
                    <a:pt x="22068" y="9051"/>
                  </a:lnTo>
                  <a:lnTo>
                    <a:pt x="12901" y="13053"/>
                  </a:lnTo>
                  <a:lnTo>
                    <a:pt x="6790" y="20400"/>
                  </a:lnTo>
                  <a:lnTo>
                    <a:pt x="0" y="41042"/>
                  </a:lnTo>
                  <a:lnTo>
                    <a:pt x="3616" y="100855"/>
                  </a:lnTo>
                  <a:lnTo>
                    <a:pt x="10392" y="154973"/>
                  </a:lnTo>
                  <a:lnTo>
                    <a:pt x="22996" y="213929"/>
                  </a:lnTo>
                  <a:lnTo>
                    <a:pt x="29819" y="238969"/>
                  </a:lnTo>
                  <a:lnTo>
                    <a:pt x="33276" y="243541"/>
                  </a:lnTo>
                  <a:lnTo>
                    <a:pt x="36751" y="243079"/>
                  </a:lnTo>
                  <a:lnTo>
                    <a:pt x="75907" y="202989"/>
                  </a:lnTo>
                  <a:lnTo>
                    <a:pt x="95839" y="195502"/>
                  </a:lnTo>
                  <a:lnTo>
                    <a:pt x="146763" y="190696"/>
                  </a:lnTo>
                  <a:lnTo>
                    <a:pt x="187971" y="195453"/>
                  </a:lnTo>
                  <a:lnTo>
                    <a:pt x="235412" y="215946"/>
                  </a:lnTo>
                  <a:lnTo>
                    <a:pt x="266750" y="236859"/>
                  </a:lnTo>
                  <a:lnTo>
                    <a:pt x="313487" y="296427"/>
                  </a:lnTo>
                  <a:lnTo>
                    <a:pt x="332516" y="336095"/>
                  </a:lnTo>
                  <a:lnTo>
                    <a:pt x="338025" y="382034"/>
                  </a:lnTo>
                  <a:lnTo>
                    <a:pt x="326983" y="441207"/>
                  </a:lnTo>
                  <a:lnTo>
                    <a:pt x="298839" y="494709"/>
                  </a:lnTo>
                  <a:lnTo>
                    <a:pt x="292172" y="505281"/>
                  </a:lnTo>
                  <a:lnTo>
                    <a:pt x="272285" y="520147"/>
                  </a:lnTo>
                  <a:lnTo>
                    <a:pt x="221391" y="539223"/>
                  </a:lnTo>
                  <a:lnTo>
                    <a:pt x="197153" y="540692"/>
                  </a:lnTo>
                  <a:lnTo>
                    <a:pt x="133895" y="529040"/>
                  </a:lnTo>
                  <a:lnTo>
                    <a:pt x="81707" y="512600"/>
                  </a:lnTo>
                  <a:lnTo>
                    <a:pt x="36681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682861" y="1579274"/>
              <a:ext cx="77057" cy="123381"/>
            </a:xfrm>
            <a:custGeom>
              <a:avLst/>
              <a:gdLst/>
              <a:ahLst/>
              <a:cxnLst/>
              <a:rect l="0" t="0" r="0" b="0"/>
              <a:pathLst>
                <a:path w="77057" h="123381">
                  <a:moveTo>
                    <a:pt x="77056" y="0"/>
                  </a:moveTo>
                  <a:lnTo>
                    <a:pt x="53009" y="9576"/>
                  </a:lnTo>
                  <a:lnTo>
                    <a:pt x="31587" y="27534"/>
                  </a:lnTo>
                  <a:lnTo>
                    <a:pt x="11591" y="54562"/>
                  </a:lnTo>
                  <a:lnTo>
                    <a:pt x="1947" y="74552"/>
                  </a:lnTo>
                  <a:lnTo>
                    <a:pt x="0" y="98255"/>
                  </a:lnTo>
                  <a:lnTo>
                    <a:pt x="1119" y="111127"/>
                  </a:lnTo>
                  <a:lnTo>
                    <a:pt x="6544" y="118538"/>
                  </a:lnTo>
                  <a:lnTo>
                    <a:pt x="14840" y="122309"/>
                  </a:lnTo>
                  <a:lnTo>
                    <a:pt x="35366" y="123380"/>
                  </a:lnTo>
                  <a:lnTo>
                    <a:pt x="56187" y="119956"/>
                  </a:lnTo>
                  <a:lnTo>
                    <a:pt x="63144" y="113896"/>
                  </a:lnTo>
                  <a:lnTo>
                    <a:pt x="70873" y="94684"/>
                  </a:lnTo>
                  <a:lnTo>
                    <a:pt x="68069" y="73667"/>
                  </a:lnTo>
                  <a:lnTo>
                    <a:pt x="4547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686218" y="1579274"/>
              <a:ext cx="221099" cy="505369"/>
            </a:xfrm>
            <a:custGeom>
              <a:avLst/>
              <a:gdLst/>
              <a:ahLst/>
              <a:cxnLst/>
              <a:rect l="0" t="0" r="0" b="0"/>
              <a:pathLst>
                <a:path w="221099" h="505369">
                  <a:moveTo>
                    <a:pt x="221098" y="0"/>
                  </a:moveTo>
                  <a:lnTo>
                    <a:pt x="205457" y="17981"/>
                  </a:lnTo>
                  <a:lnTo>
                    <a:pt x="181491" y="73184"/>
                  </a:lnTo>
                  <a:lnTo>
                    <a:pt x="160155" y="110729"/>
                  </a:lnTo>
                  <a:lnTo>
                    <a:pt x="139503" y="170126"/>
                  </a:lnTo>
                  <a:lnTo>
                    <a:pt x="114947" y="233344"/>
                  </a:lnTo>
                  <a:lnTo>
                    <a:pt x="93155" y="290978"/>
                  </a:lnTo>
                  <a:lnTo>
                    <a:pt x="69180" y="351799"/>
                  </a:lnTo>
                  <a:lnTo>
                    <a:pt x="41914" y="406966"/>
                  </a:lnTo>
                  <a:lnTo>
                    <a:pt x="15398" y="46277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809801" y="1984296"/>
              <a:ext cx="119163" cy="125882"/>
            </a:xfrm>
            <a:custGeom>
              <a:avLst/>
              <a:gdLst/>
              <a:ahLst/>
              <a:cxnLst/>
              <a:rect l="0" t="0" r="0" b="0"/>
              <a:pathLst>
                <a:path w="119163" h="125882">
                  <a:moveTo>
                    <a:pt x="97515" y="5590"/>
                  </a:moveTo>
                  <a:lnTo>
                    <a:pt x="80748" y="0"/>
                  </a:lnTo>
                  <a:lnTo>
                    <a:pt x="63156" y="376"/>
                  </a:lnTo>
                  <a:lnTo>
                    <a:pt x="44810" y="5612"/>
                  </a:lnTo>
                  <a:lnTo>
                    <a:pt x="28857" y="15738"/>
                  </a:lnTo>
                  <a:lnTo>
                    <a:pt x="17087" y="31157"/>
                  </a:lnTo>
                  <a:lnTo>
                    <a:pt x="0" y="75241"/>
                  </a:lnTo>
                  <a:lnTo>
                    <a:pt x="1922" y="98547"/>
                  </a:lnTo>
                  <a:lnTo>
                    <a:pt x="5710" y="109675"/>
                  </a:lnTo>
                  <a:lnTo>
                    <a:pt x="12915" y="117094"/>
                  </a:lnTo>
                  <a:lnTo>
                    <a:pt x="33399" y="125337"/>
                  </a:lnTo>
                  <a:lnTo>
                    <a:pt x="54982" y="125881"/>
                  </a:lnTo>
                  <a:lnTo>
                    <a:pt x="75101" y="121053"/>
                  </a:lnTo>
                  <a:lnTo>
                    <a:pt x="91843" y="111109"/>
                  </a:lnTo>
                  <a:lnTo>
                    <a:pt x="114421" y="86768"/>
                  </a:lnTo>
                  <a:lnTo>
                    <a:pt x="118144" y="77256"/>
                  </a:lnTo>
                  <a:lnTo>
                    <a:pt x="119162" y="57328"/>
                  </a:lnTo>
                  <a:lnTo>
                    <a:pt x="116626" y="49441"/>
                  </a:lnTo>
                  <a:lnTo>
                    <a:pt x="97515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755059" y="1400354"/>
              <a:ext cx="1348247" cy="935875"/>
            </a:xfrm>
            <a:custGeom>
              <a:avLst/>
              <a:gdLst/>
              <a:ahLst/>
              <a:cxnLst/>
              <a:rect l="0" t="0" r="0" b="0"/>
              <a:pathLst>
                <a:path w="1348247" h="935875">
                  <a:moveTo>
                    <a:pt x="994329" y="42050"/>
                  </a:moveTo>
                  <a:lnTo>
                    <a:pt x="939188" y="27396"/>
                  </a:lnTo>
                  <a:lnTo>
                    <a:pt x="890774" y="17301"/>
                  </a:lnTo>
                  <a:lnTo>
                    <a:pt x="830417" y="10645"/>
                  </a:lnTo>
                  <a:lnTo>
                    <a:pt x="773435" y="2398"/>
                  </a:lnTo>
                  <a:lnTo>
                    <a:pt x="724939" y="665"/>
                  </a:lnTo>
                  <a:lnTo>
                    <a:pt x="669235" y="152"/>
                  </a:lnTo>
                  <a:lnTo>
                    <a:pt x="615685" y="0"/>
                  </a:lnTo>
                  <a:lnTo>
                    <a:pt x="556367" y="5538"/>
                  </a:lnTo>
                  <a:lnTo>
                    <a:pt x="501279" y="17897"/>
                  </a:lnTo>
                  <a:lnTo>
                    <a:pt x="441525" y="31603"/>
                  </a:lnTo>
                  <a:lnTo>
                    <a:pt x="383192" y="50249"/>
                  </a:lnTo>
                  <a:lnTo>
                    <a:pt x="322059" y="75683"/>
                  </a:lnTo>
                  <a:lnTo>
                    <a:pt x="259734" y="114286"/>
                  </a:lnTo>
                  <a:lnTo>
                    <a:pt x="198430" y="164797"/>
                  </a:lnTo>
                  <a:lnTo>
                    <a:pt x="139032" y="224733"/>
                  </a:lnTo>
                  <a:lnTo>
                    <a:pt x="103051" y="279753"/>
                  </a:lnTo>
                  <a:lnTo>
                    <a:pt x="76036" y="332675"/>
                  </a:lnTo>
                  <a:lnTo>
                    <a:pt x="48814" y="394530"/>
                  </a:lnTo>
                  <a:lnTo>
                    <a:pt x="30315" y="455520"/>
                  </a:lnTo>
                  <a:lnTo>
                    <a:pt x="15396" y="510028"/>
                  </a:lnTo>
                  <a:lnTo>
                    <a:pt x="4715" y="559346"/>
                  </a:lnTo>
                  <a:lnTo>
                    <a:pt x="0" y="591324"/>
                  </a:lnTo>
                  <a:lnTo>
                    <a:pt x="6505" y="643568"/>
                  </a:lnTo>
                  <a:lnTo>
                    <a:pt x="20103" y="704142"/>
                  </a:lnTo>
                  <a:lnTo>
                    <a:pt x="19617" y="747221"/>
                  </a:lnTo>
                  <a:lnTo>
                    <a:pt x="25340" y="768410"/>
                  </a:lnTo>
                  <a:lnTo>
                    <a:pt x="48078" y="807490"/>
                  </a:lnTo>
                  <a:lnTo>
                    <a:pt x="75100" y="838086"/>
                  </a:lnTo>
                  <a:lnTo>
                    <a:pt x="131631" y="871700"/>
                  </a:lnTo>
                  <a:lnTo>
                    <a:pt x="194220" y="897875"/>
                  </a:lnTo>
                  <a:lnTo>
                    <a:pt x="244694" y="912308"/>
                  </a:lnTo>
                  <a:lnTo>
                    <a:pt x="299724" y="923305"/>
                  </a:lnTo>
                  <a:lnTo>
                    <a:pt x="361245" y="931413"/>
                  </a:lnTo>
                  <a:lnTo>
                    <a:pt x="421316" y="935874"/>
                  </a:lnTo>
                  <a:lnTo>
                    <a:pt x="481362" y="933636"/>
                  </a:lnTo>
                  <a:lnTo>
                    <a:pt x="531943" y="928574"/>
                  </a:lnTo>
                  <a:lnTo>
                    <a:pt x="583975" y="927075"/>
                  </a:lnTo>
                  <a:lnTo>
                    <a:pt x="636437" y="926631"/>
                  </a:lnTo>
                  <a:lnTo>
                    <a:pt x="685905" y="923379"/>
                  </a:lnTo>
                  <a:lnTo>
                    <a:pt x="733319" y="915007"/>
                  </a:lnTo>
                  <a:lnTo>
                    <a:pt x="796153" y="901698"/>
                  </a:lnTo>
                  <a:lnTo>
                    <a:pt x="845013" y="896885"/>
                  </a:lnTo>
                  <a:lnTo>
                    <a:pt x="902125" y="889869"/>
                  </a:lnTo>
                  <a:lnTo>
                    <a:pt x="952322" y="880382"/>
                  </a:lnTo>
                  <a:lnTo>
                    <a:pt x="1014015" y="863215"/>
                  </a:lnTo>
                  <a:lnTo>
                    <a:pt x="1076254" y="844548"/>
                  </a:lnTo>
                  <a:lnTo>
                    <a:pt x="1131439" y="820233"/>
                  </a:lnTo>
                  <a:lnTo>
                    <a:pt x="1193015" y="785942"/>
                  </a:lnTo>
                  <a:lnTo>
                    <a:pt x="1250187" y="742769"/>
                  </a:lnTo>
                  <a:lnTo>
                    <a:pt x="1294484" y="699788"/>
                  </a:lnTo>
                  <a:lnTo>
                    <a:pt x="1315489" y="654898"/>
                  </a:lnTo>
                  <a:lnTo>
                    <a:pt x="1334525" y="600349"/>
                  </a:lnTo>
                  <a:lnTo>
                    <a:pt x="1347575" y="548428"/>
                  </a:lnTo>
                  <a:lnTo>
                    <a:pt x="1348246" y="489299"/>
                  </a:lnTo>
                  <a:lnTo>
                    <a:pt x="1343049" y="437541"/>
                  </a:lnTo>
                  <a:lnTo>
                    <a:pt x="1326382" y="382257"/>
                  </a:lnTo>
                  <a:lnTo>
                    <a:pt x="1307492" y="326277"/>
                  </a:lnTo>
                  <a:lnTo>
                    <a:pt x="1275987" y="270159"/>
                  </a:lnTo>
                  <a:lnTo>
                    <a:pt x="1235969" y="215183"/>
                  </a:lnTo>
                  <a:lnTo>
                    <a:pt x="1179335" y="154981"/>
                  </a:lnTo>
                  <a:lnTo>
                    <a:pt x="1116106" y="104841"/>
                  </a:lnTo>
                  <a:lnTo>
                    <a:pt x="1058286" y="75434"/>
                  </a:lnTo>
                  <a:lnTo>
                    <a:pt x="1004961" y="56325"/>
                  </a:lnTo>
                  <a:lnTo>
                    <a:pt x="953405" y="42097"/>
                  </a:lnTo>
                  <a:lnTo>
                    <a:pt x="896806" y="31535"/>
                  </a:lnTo>
                  <a:lnTo>
                    <a:pt x="841821" y="24116"/>
                  </a:lnTo>
                  <a:lnTo>
                    <a:pt x="786535" y="21918"/>
                  </a:lnTo>
                  <a:lnTo>
                    <a:pt x="724531" y="21267"/>
                  </a:lnTo>
                  <a:lnTo>
                    <a:pt x="662356" y="26636"/>
                  </a:lnTo>
                  <a:lnTo>
                    <a:pt x="604775" y="31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358432" y="221098"/>
            <a:ext cx="9172246" cy="1320194"/>
            <a:chOff x="358432" y="221098"/>
            <a:chExt cx="9172246" cy="1320194"/>
          </a:xfrm>
        </p:grpSpPr>
        <p:sp>
          <p:nvSpPr>
            <p:cNvPr id="2" name="Freeform 1"/>
            <p:cNvSpPr/>
            <p:nvPr/>
          </p:nvSpPr>
          <p:spPr>
            <a:xfrm>
              <a:off x="358432" y="221098"/>
              <a:ext cx="378563" cy="642239"/>
            </a:xfrm>
            <a:custGeom>
              <a:avLst/>
              <a:gdLst/>
              <a:ahLst/>
              <a:cxnLst/>
              <a:rect l="0" t="0" r="0" b="0"/>
              <a:pathLst>
                <a:path w="378563" h="642239">
                  <a:moveTo>
                    <a:pt x="31122" y="642238"/>
                  </a:moveTo>
                  <a:lnTo>
                    <a:pt x="25056" y="609786"/>
                  </a:lnTo>
                  <a:lnTo>
                    <a:pt x="30092" y="552307"/>
                  </a:lnTo>
                  <a:lnTo>
                    <a:pt x="30817" y="500558"/>
                  </a:lnTo>
                  <a:lnTo>
                    <a:pt x="25442" y="440772"/>
                  </a:lnTo>
                  <a:lnTo>
                    <a:pt x="22030" y="378604"/>
                  </a:lnTo>
                  <a:lnTo>
                    <a:pt x="14811" y="319931"/>
                  </a:lnTo>
                  <a:lnTo>
                    <a:pt x="15985" y="268307"/>
                  </a:lnTo>
                  <a:lnTo>
                    <a:pt x="11234" y="208067"/>
                  </a:lnTo>
                  <a:lnTo>
                    <a:pt x="1886" y="145336"/>
                  </a:lnTo>
                  <a:lnTo>
                    <a:pt x="0" y="90839"/>
                  </a:lnTo>
                  <a:lnTo>
                    <a:pt x="5982" y="69229"/>
                  </a:lnTo>
                  <a:lnTo>
                    <a:pt x="10852" y="60191"/>
                  </a:lnTo>
                  <a:lnTo>
                    <a:pt x="25623" y="47028"/>
                  </a:lnTo>
                  <a:lnTo>
                    <a:pt x="63701" y="29047"/>
                  </a:lnTo>
                  <a:lnTo>
                    <a:pt x="120659" y="22635"/>
                  </a:lnTo>
                  <a:lnTo>
                    <a:pt x="178183" y="21369"/>
                  </a:lnTo>
                  <a:lnTo>
                    <a:pt x="229017" y="15529"/>
                  </a:lnTo>
                  <a:lnTo>
                    <a:pt x="287325" y="10346"/>
                  </a:lnTo>
                  <a:lnTo>
                    <a:pt x="338183" y="2390"/>
                  </a:lnTo>
                  <a:lnTo>
                    <a:pt x="3785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579067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149460" y="17958"/>
                  </a:lnTo>
                  <a:lnTo>
                    <a:pt x="95028" y="35149"/>
                  </a:lnTo>
                  <a:lnTo>
                    <a:pt x="33817" y="52650"/>
                  </a:lnTo>
                  <a:lnTo>
                    <a:pt x="15030" y="5966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9820" y="652766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62093"/>
                  </a:lnTo>
                  <a:lnTo>
                    <a:pt x="4044" y="115672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00165" y="630665"/>
              <a:ext cx="178986" cy="150571"/>
            </a:xfrm>
            <a:custGeom>
              <a:avLst/>
              <a:gdLst/>
              <a:ahLst/>
              <a:cxnLst/>
              <a:rect l="0" t="0" r="0" b="0"/>
              <a:pathLst>
                <a:path w="178986" h="150571">
                  <a:moveTo>
                    <a:pt x="0" y="53687"/>
                  </a:moveTo>
                  <a:lnTo>
                    <a:pt x="14655" y="115780"/>
                  </a:lnTo>
                  <a:lnTo>
                    <a:pt x="25858" y="150570"/>
                  </a:lnTo>
                  <a:lnTo>
                    <a:pt x="22803" y="96416"/>
                  </a:lnTo>
                  <a:lnTo>
                    <a:pt x="32624" y="42587"/>
                  </a:lnTo>
                  <a:lnTo>
                    <a:pt x="35787" y="28739"/>
                  </a:lnTo>
                  <a:lnTo>
                    <a:pt x="41406" y="18338"/>
                  </a:lnTo>
                  <a:lnTo>
                    <a:pt x="57007" y="3661"/>
                  </a:lnTo>
                  <a:lnTo>
                    <a:pt x="66081" y="449"/>
                  </a:lnTo>
                  <a:lnTo>
                    <a:pt x="85522" y="0"/>
                  </a:lnTo>
                  <a:lnTo>
                    <a:pt x="102741" y="6819"/>
                  </a:lnTo>
                  <a:lnTo>
                    <a:pt x="146111" y="38070"/>
                  </a:lnTo>
                  <a:lnTo>
                    <a:pt x="166815" y="75818"/>
                  </a:lnTo>
                  <a:lnTo>
                    <a:pt x="175379" y="106648"/>
                  </a:lnTo>
                  <a:lnTo>
                    <a:pt x="178985" y="137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07674" y="421862"/>
              <a:ext cx="213632" cy="399995"/>
            </a:xfrm>
            <a:custGeom>
              <a:avLst/>
              <a:gdLst/>
              <a:ahLst/>
              <a:cxnLst/>
              <a:rect l="0" t="0" r="0" b="0"/>
              <a:pathLst>
                <a:path w="213632" h="399995">
                  <a:moveTo>
                    <a:pt x="139932" y="315132"/>
                  </a:moveTo>
                  <a:lnTo>
                    <a:pt x="145521" y="298365"/>
                  </a:lnTo>
                  <a:lnTo>
                    <a:pt x="145145" y="280774"/>
                  </a:lnTo>
                  <a:lnTo>
                    <a:pt x="139909" y="262427"/>
                  </a:lnTo>
                  <a:lnTo>
                    <a:pt x="110929" y="224339"/>
                  </a:lnTo>
                  <a:lnTo>
                    <a:pt x="91167" y="216288"/>
                  </a:lnTo>
                  <a:lnTo>
                    <a:pt x="67956" y="213880"/>
                  </a:lnTo>
                  <a:lnTo>
                    <a:pt x="45941" y="216709"/>
                  </a:lnTo>
                  <a:lnTo>
                    <a:pt x="27578" y="228105"/>
                  </a:lnTo>
                  <a:lnTo>
                    <a:pt x="12788" y="246038"/>
                  </a:lnTo>
                  <a:lnTo>
                    <a:pt x="2315" y="269606"/>
                  </a:lnTo>
                  <a:lnTo>
                    <a:pt x="0" y="295678"/>
                  </a:lnTo>
                  <a:lnTo>
                    <a:pt x="8046" y="344955"/>
                  </a:lnTo>
                  <a:lnTo>
                    <a:pt x="23125" y="377781"/>
                  </a:lnTo>
                  <a:lnTo>
                    <a:pt x="38885" y="392889"/>
                  </a:lnTo>
                  <a:lnTo>
                    <a:pt x="48001" y="398556"/>
                  </a:lnTo>
                  <a:lnTo>
                    <a:pt x="56418" y="399994"/>
                  </a:lnTo>
                  <a:lnTo>
                    <a:pt x="64368" y="398613"/>
                  </a:lnTo>
                  <a:lnTo>
                    <a:pt x="72009" y="395352"/>
                  </a:lnTo>
                  <a:lnTo>
                    <a:pt x="115256" y="351031"/>
                  </a:lnTo>
                  <a:lnTo>
                    <a:pt x="130801" y="323819"/>
                  </a:lnTo>
                  <a:lnTo>
                    <a:pt x="153302" y="261323"/>
                  </a:lnTo>
                  <a:lnTo>
                    <a:pt x="163421" y="233895"/>
                  </a:lnTo>
                  <a:lnTo>
                    <a:pt x="173038" y="178159"/>
                  </a:lnTo>
                  <a:lnTo>
                    <a:pt x="186925" y="115294"/>
                  </a:lnTo>
                  <a:lnTo>
                    <a:pt x="180237" y="61795"/>
                  </a:lnTo>
                  <a:lnTo>
                    <a:pt x="162061" y="6167"/>
                  </a:lnTo>
                  <a:lnTo>
                    <a:pt x="154685" y="361"/>
                  </a:lnTo>
                  <a:lnTo>
                    <a:pt x="146258" y="0"/>
                  </a:lnTo>
                  <a:lnTo>
                    <a:pt x="137130" y="3269"/>
                  </a:lnTo>
                  <a:lnTo>
                    <a:pt x="131045" y="11297"/>
                  </a:lnTo>
                  <a:lnTo>
                    <a:pt x="124284" y="35815"/>
                  </a:lnTo>
                  <a:lnTo>
                    <a:pt x="127179" y="90809"/>
                  </a:lnTo>
                  <a:lnTo>
                    <a:pt x="132083" y="143613"/>
                  </a:lnTo>
                  <a:lnTo>
                    <a:pt x="141238" y="206151"/>
                  </a:lnTo>
                  <a:lnTo>
                    <a:pt x="163515" y="267592"/>
                  </a:lnTo>
                  <a:lnTo>
                    <a:pt x="180324" y="297407"/>
                  </a:lnTo>
                  <a:lnTo>
                    <a:pt x="213631" y="325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9274" y="326383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9553" y="227782"/>
                  </a:lnTo>
                  <a:lnTo>
                    <a:pt x="10240" y="285080"/>
                  </a:lnTo>
                  <a:lnTo>
                    <a:pt x="11613" y="337282"/>
                  </a:lnTo>
                  <a:lnTo>
                    <a:pt x="21964" y="393787"/>
                  </a:lnTo>
                  <a:lnTo>
                    <a:pt x="28735" y="434092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42404" y="536953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20521" y="3119"/>
                  </a:lnTo>
                  <a:lnTo>
                    <a:pt x="159974" y="16788"/>
                  </a:lnTo>
                  <a:lnTo>
                    <a:pt x="101876" y="20214"/>
                  </a:lnTo>
                  <a:lnTo>
                    <a:pt x="40011" y="26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37202" y="326383"/>
              <a:ext cx="368667" cy="442198"/>
            </a:xfrm>
            <a:custGeom>
              <a:avLst/>
              <a:gdLst/>
              <a:ahLst/>
              <a:cxnLst/>
              <a:rect l="0" t="0" r="0" b="0"/>
              <a:pathLst>
                <a:path w="368667" h="442198">
                  <a:moveTo>
                    <a:pt x="0" y="0"/>
                  </a:moveTo>
                  <a:lnTo>
                    <a:pt x="0" y="52050"/>
                  </a:lnTo>
                  <a:lnTo>
                    <a:pt x="3119" y="105109"/>
                  </a:lnTo>
                  <a:lnTo>
                    <a:pt x="14654" y="164262"/>
                  </a:lnTo>
                  <a:lnTo>
                    <a:pt x="24749" y="215566"/>
                  </a:lnTo>
                  <a:lnTo>
                    <a:pt x="29560" y="275221"/>
                  </a:lnTo>
                  <a:lnTo>
                    <a:pt x="30985" y="331761"/>
                  </a:lnTo>
                  <a:lnTo>
                    <a:pt x="38702" y="394863"/>
                  </a:lnTo>
                  <a:lnTo>
                    <a:pt x="41103" y="428822"/>
                  </a:lnTo>
                  <a:lnTo>
                    <a:pt x="41665" y="421824"/>
                  </a:lnTo>
                  <a:lnTo>
                    <a:pt x="35959" y="370799"/>
                  </a:lnTo>
                  <a:lnTo>
                    <a:pt x="42110" y="323816"/>
                  </a:lnTo>
                  <a:lnTo>
                    <a:pt x="52250" y="298336"/>
                  </a:lnTo>
                  <a:lnTo>
                    <a:pt x="60570" y="290138"/>
                  </a:lnTo>
                  <a:lnTo>
                    <a:pt x="82292" y="281028"/>
                  </a:lnTo>
                  <a:lnTo>
                    <a:pt x="92296" y="280939"/>
                  </a:lnTo>
                  <a:lnTo>
                    <a:pt x="109650" y="287079"/>
                  </a:lnTo>
                  <a:lnTo>
                    <a:pt x="132574" y="303689"/>
                  </a:lnTo>
                  <a:lnTo>
                    <a:pt x="166341" y="358749"/>
                  </a:lnTo>
                  <a:lnTo>
                    <a:pt x="177656" y="399284"/>
                  </a:lnTo>
                  <a:lnTo>
                    <a:pt x="180439" y="397211"/>
                  </a:lnTo>
                  <a:lnTo>
                    <a:pt x="193063" y="378175"/>
                  </a:lnTo>
                  <a:lnTo>
                    <a:pt x="218290" y="350782"/>
                  </a:lnTo>
                  <a:lnTo>
                    <a:pt x="244443" y="335432"/>
                  </a:lnTo>
                  <a:lnTo>
                    <a:pt x="305527" y="312524"/>
                  </a:lnTo>
                  <a:lnTo>
                    <a:pt x="346310" y="297173"/>
                  </a:lnTo>
                  <a:lnTo>
                    <a:pt x="362926" y="285715"/>
                  </a:lnTo>
                  <a:lnTo>
                    <a:pt x="367122" y="278214"/>
                  </a:lnTo>
                  <a:lnTo>
                    <a:pt x="368666" y="260521"/>
                  </a:lnTo>
                  <a:lnTo>
                    <a:pt x="365100" y="252060"/>
                  </a:lnTo>
                  <a:lnTo>
                    <a:pt x="351779" y="236419"/>
                  </a:lnTo>
                  <a:lnTo>
                    <a:pt x="331041" y="227907"/>
                  </a:lnTo>
                  <a:lnTo>
                    <a:pt x="318960" y="225638"/>
                  </a:lnTo>
                  <a:lnTo>
                    <a:pt x="296178" y="229355"/>
                  </a:lnTo>
                  <a:lnTo>
                    <a:pt x="252956" y="250805"/>
                  </a:lnTo>
                  <a:lnTo>
                    <a:pt x="226768" y="270715"/>
                  </a:lnTo>
                  <a:lnTo>
                    <a:pt x="209780" y="297021"/>
                  </a:lnTo>
                  <a:lnTo>
                    <a:pt x="197338" y="327042"/>
                  </a:lnTo>
                  <a:lnTo>
                    <a:pt x="196110" y="347733"/>
                  </a:lnTo>
                  <a:lnTo>
                    <a:pt x="204854" y="389612"/>
                  </a:lnTo>
                  <a:lnTo>
                    <a:pt x="220054" y="415568"/>
                  </a:lnTo>
                  <a:lnTo>
                    <a:pt x="235842" y="427632"/>
                  </a:lnTo>
                  <a:lnTo>
                    <a:pt x="255727" y="435724"/>
                  </a:lnTo>
                  <a:lnTo>
                    <a:pt x="306620" y="440918"/>
                  </a:lnTo>
                  <a:lnTo>
                    <a:pt x="35796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49934" y="546502"/>
              <a:ext cx="201091" cy="465953"/>
            </a:xfrm>
            <a:custGeom>
              <a:avLst/>
              <a:gdLst/>
              <a:ahLst/>
              <a:cxnLst/>
              <a:rect l="0" t="0" r="0" b="0"/>
              <a:pathLst>
                <a:path w="201091" h="465953">
                  <a:moveTo>
                    <a:pt x="50563" y="158907"/>
                  </a:moveTo>
                  <a:lnTo>
                    <a:pt x="50563" y="207838"/>
                  </a:lnTo>
                  <a:lnTo>
                    <a:pt x="53683" y="255683"/>
                  </a:lnTo>
                  <a:lnTo>
                    <a:pt x="62016" y="306904"/>
                  </a:lnTo>
                  <a:lnTo>
                    <a:pt x="68774" y="359126"/>
                  </a:lnTo>
                  <a:lnTo>
                    <a:pt x="73896" y="408524"/>
                  </a:lnTo>
                  <a:lnTo>
                    <a:pt x="85958" y="465952"/>
                  </a:lnTo>
                  <a:lnTo>
                    <a:pt x="83518" y="465379"/>
                  </a:lnTo>
                  <a:lnTo>
                    <a:pt x="79552" y="461488"/>
                  </a:lnTo>
                  <a:lnTo>
                    <a:pt x="69545" y="403705"/>
                  </a:lnTo>
                  <a:lnTo>
                    <a:pt x="57172" y="348292"/>
                  </a:lnTo>
                  <a:lnTo>
                    <a:pt x="43463" y="294322"/>
                  </a:lnTo>
                  <a:lnTo>
                    <a:pt x="32992" y="240754"/>
                  </a:lnTo>
                  <a:lnTo>
                    <a:pt x="22480" y="189657"/>
                  </a:lnTo>
                  <a:lnTo>
                    <a:pt x="8448" y="133525"/>
                  </a:lnTo>
                  <a:lnTo>
                    <a:pt x="0" y="72395"/>
                  </a:lnTo>
                  <a:lnTo>
                    <a:pt x="4126" y="29418"/>
                  </a:lnTo>
                  <a:lnTo>
                    <a:pt x="9076" y="18769"/>
                  </a:lnTo>
                  <a:lnTo>
                    <a:pt x="23936" y="3817"/>
                  </a:lnTo>
                  <a:lnTo>
                    <a:pt x="33981" y="531"/>
                  </a:lnTo>
                  <a:lnTo>
                    <a:pt x="57621" y="0"/>
                  </a:lnTo>
                  <a:lnTo>
                    <a:pt x="97238" y="11868"/>
                  </a:lnTo>
                  <a:lnTo>
                    <a:pt x="156788" y="50452"/>
                  </a:lnTo>
                  <a:lnTo>
                    <a:pt x="182123" y="76859"/>
                  </a:lnTo>
                  <a:lnTo>
                    <a:pt x="198858" y="106910"/>
                  </a:lnTo>
                  <a:lnTo>
                    <a:pt x="201090" y="127608"/>
                  </a:lnTo>
                  <a:lnTo>
                    <a:pt x="200047" y="138041"/>
                  </a:lnTo>
                  <a:lnTo>
                    <a:pt x="195843" y="146166"/>
                  </a:lnTo>
                  <a:lnTo>
                    <a:pt x="181812" y="158314"/>
                  </a:lnTo>
                  <a:lnTo>
                    <a:pt x="128568" y="175644"/>
                  </a:lnTo>
                  <a:lnTo>
                    <a:pt x="78016" y="187213"/>
                  </a:lnTo>
                  <a:lnTo>
                    <a:pt x="50563" y="190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08384" y="531099"/>
              <a:ext cx="150766" cy="219198"/>
            </a:xfrm>
            <a:custGeom>
              <a:avLst/>
              <a:gdLst/>
              <a:ahLst/>
              <a:cxnLst/>
              <a:rect l="0" t="0" r="0" b="0"/>
              <a:pathLst>
                <a:path w="150766" h="219198">
                  <a:moveTo>
                    <a:pt x="13211" y="121667"/>
                  </a:moveTo>
                  <a:lnTo>
                    <a:pt x="50689" y="113334"/>
                  </a:lnTo>
                  <a:lnTo>
                    <a:pt x="74322" y="109775"/>
                  </a:lnTo>
                  <a:lnTo>
                    <a:pt x="128754" y="87548"/>
                  </a:lnTo>
                  <a:lnTo>
                    <a:pt x="143722" y="73748"/>
                  </a:lnTo>
                  <a:lnTo>
                    <a:pt x="149352" y="65155"/>
                  </a:lnTo>
                  <a:lnTo>
                    <a:pt x="150765" y="55916"/>
                  </a:lnTo>
                  <a:lnTo>
                    <a:pt x="146096" y="36293"/>
                  </a:lnTo>
                  <a:lnTo>
                    <a:pt x="133103" y="18992"/>
                  </a:lnTo>
                  <a:lnTo>
                    <a:pt x="124724" y="11103"/>
                  </a:lnTo>
                  <a:lnTo>
                    <a:pt x="102937" y="2338"/>
                  </a:lnTo>
                  <a:lnTo>
                    <a:pt x="90576" y="0"/>
                  </a:lnTo>
                  <a:lnTo>
                    <a:pt x="67483" y="3642"/>
                  </a:lnTo>
                  <a:lnTo>
                    <a:pt x="46691" y="14230"/>
                  </a:lnTo>
                  <a:lnTo>
                    <a:pt x="29651" y="30633"/>
                  </a:lnTo>
                  <a:lnTo>
                    <a:pt x="12493" y="59599"/>
                  </a:lnTo>
                  <a:lnTo>
                    <a:pt x="0" y="95998"/>
                  </a:lnTo>
                  <a:lnTo>
                    <a:pt x="68" y="136418"/>
                  </a:lnTo>
                  <a:lnTo>
                    <a:pt x="7497" y="172441"/>
                  </a:lnTo>
                  <a:lnTo>
                    <a:pt x="22697" y="199753"/>
                  </a:lnTo>
                  <a:lnTo>
                    <a:pt x="41604" y="212134"/>
                  </a:lnTo>
                  <a:lnTo>
                    <a:pt x="64435" y="219197"/>
                  </a:lnTo>
                  <a:lnTo>
                    <a:pt x="97019" y="216595"/>
                  </a:lnTo>
                  <a:lnTo>
                    <a:pt x="139553" y="205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35602" y="587392"/>
              <a:ext cx="112378" cy="163031"/>
            </a:xfrm>
            <a:custGeom>
              <a:avLst/>
              <a:gdLst/>
              <a:ahLst/>
              <a:cxnLst/>
              <a:rect l="0" t="0" r="0" b="0"/>
              <a:pathLst>
                <a:path w="112378" h="163031">
                  <a:moveTo>
                    <a:pt x="7092" y="75903"/>
                  </a:moveTo>
                  <a:lnTo>
                    <a:pt x="25050" y="137013"/>
                  </a:lnTo>
                  <a:lnTo>
                    <a:pt x="32950" y="163030"/>
                  </a:lnTo>
                  <a:lnTo>
                    <a:pt x="8161" y="100780"/>
                  </a:lnTo>
                  <a:lnTo>
                    <a:pt x="0" y="60917"/>
                  </a:lnTo>
                  <a:lnTo>
                    <a:pt x="3171" y="25059"/>
                  </a:lnTo>
                  <a:lnTo>
                    <a:pt x="7987" y="16271"/>
                  </a:lnTo>
                  <a:lnTo>
                    <a:pt x="22698" y="3386"/>
                  </a:lnTo>
                  <a:lnTo>
                    <a:pt x="44054" y="0"/>
                  </a:lnTo>
                  <a:lnTo>
                    <a:pt x="102566" y="10343"/>
                  </a:lnTo>
                  <a:lnTo>
                    <a:pt x="112377" y="12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29151" y="573478"/>
              <a:ext cx="129399" cy="184574"/>
            </a:xfrm>
            <a:custGeom>
              <a:avLst/>
              <a:gdLst/>
              <a:ahLst/>
              <a:cxnLst/>
              <a:rect l="0" t="0" r="0" b="0"/>
              <a:pathLst>
                <a:path w="129399" h="184574">
                  <a:moveTo>
                    <a:pt x="129398" y="5589"/>
                  </a:moveTo>
                  <a:lnTo>
                    <a:pt x="112630" y="0"/>
                  </a:lnTo>
                  <a:lnTo>
                    <a:pt x="79846" y="2113"/>
                  </a:lnTo>
                  <a:lnTo>
                    <a:pt x="36422" y="14478"/>
                  </a:lnTo>
                  <a:lnTo>
                    <a:pt x="19445" y="25527"/>
                  </a:lnTo>
                  <a:lnTo>
                    <a:pt x="7220" y="41357"/>
                  </a:lnTo>
                  <a:lnTo>
                    <a:pt x="2323" y="50491"/>
                  </a:lnTo>
                  <a:lnTo>
                    <a:pt x="0" y="73119"/>
                  </a:lnTo>
                  <a:lnTo>
                    <a:pt x="8041" y="120184"/>
                  </a:lnTo>
                  <a:lnTo>
                    <a:pt x="23120" y="147038"/>
                  </a:lnTo>
                  <a:lnTo>
                    <a:pt x="38880" y="159312"/>
                  </a:lnTo>
                  <a:lnTo>
                    <a:pt x="77592" y="176724"/>
                  </a:lnTo>
                  <a:lnTo>
                    <a:pt x="129398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29007" y="565345"/>
              <a:ext cx="130515" cy="179091"/>
            </a:xfrm>
            <a:custGeom>
              <a:avLst/>
              <a:gdLst/>
              <a:ahLst/>
              <a:cxnLst/>
              <a:rect l="0" t="0" r="0" b="0"/>
              <a:pathLst>
                <a:path w="130515" h="179091">
                  <a:moveTo>
                    <a:pt x="45355" y="108478"/>
                  </a:moveTo>
                  <a:lnTo>
                    <a:pt x="63337" y="92837"/>
                  </a:lnTo>
                  <a:lnTo>
                    <a:pt x="109508" y="68045"/>
                  </a:lnTo>
                  <a:lnTo>
                    <a:pt x="123781" y="51904"/>
                  </a:lnTo>
                  <a:lnTo>
                    <a:pt x="129225" y="42686"/>
                  </a:lnTo>
                  <a:lnTo>
                    <a:pt x="130514" y="34201"/>
                  </a:lnTo>
                  <a:lnTo>
                    <a:pt x="129034" y="26205"/>
                  </a:lnTo>
                  <a:lnTo>
                    <a:pt x="125707" y="18534"/>
                  </a:lnTo>
                  <a:lnTo>
                    <a:pt x="112653" y="6892"/>
                  </a:lnTo>
                  <a:lnTo>
                    <a:pt x="104259" y="2150"/>
                  </a:lnTo>
                  <a:lnTo>
                    <a:pt x="82453" y="0"/>
                  </a:lnTo>
                  <a:lnTo>
                    <a:pt x="59503" y="4114"/>
                  </a:lnTo>
                  <a:lnTo>
                    <a:pt x="41505" y="13741"/>
                  </a:lnTo>
                  <a:lnTo>
                    <a:pt x="18218" y="37904"/>
                  </a:lnTo>
                  <a:lnTo>
                    <a:pt x="2090" y="67290"/>
                  </a:lnTo>
                  <a:lnTo>
                    <a:pt x="0" y="87833"/>
                  </a:lnTo>
                  <a:lnTo>
                    <a:pt x="8190" y="129617"/>
                  </a:lnTo>
                  <a:lnTo>
                    <a:pt x="23296" y="155556"/>
                  </a:lnTo>
                  <a:lnTo>
                    <a:pt x="39060" y="167616"/>
                  </a:lnTo>
                  <a:lnTo>
                    <a:pt x="58935" y="175706"/>
                  </a:lnTo>
                  <a:lnTo>
                    <a:pt x="94093" y="179090"/>
                  </a:lnTo>
                  <a:lnTo>
                    <a:pt x="129584" y="171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3347" y="568552"/>
              <a:ext cx="178985" cy="183796"/>
            </a:xfrm>
            <a:custGeom>
              <a:avLst/>
              <a:gdLst/>
              <a:ahLst/>
              <a:cxnLst/>
              <a:rect l="0" t="0" r="0" b="0"/>
              <a:pathLst>
                <a:path w="178985" h="183796">
                  <a:moveTo>
                    <a:pt x="0" y="52629"/>
                  </a:moveTo>
                  <a:lnTo>
                    <a:pt x="3119" y="95321"/>
                  </a:lnTo>
                  <a:lnTo>
                    <a:pt x="10722" y="154697"/>
                  </a:lnTo>
                  <a:lnTo>
                    <a:pt x="15684" y="177541"/>
                  </a:lnTo>
                  <a:lnTo>
                    <a:pt x="15135" y="182697"/>
                  </a:lnTo>
                  <a:lnTo>
                    <a:pt x="12430" y="183795"/>
                  </a:lnTo>
                  <a:lnTo>
                    <a:pt x="8286" y="182187"/>
                  </a:lnTo>
                  <a:lnTo>
                    <a:pt x="3683" y="164802"/>
                  </a:lnTo>
                  <a:lnTo>
                    <a:pt x="727" y="111571"/>
                  </a:lnTo>
                  <a:lnTo>
                    <a:pt x="1313" y="57166"/>
                  </a:lnTo>
                  <a:lnTo>
                    <a:pt x="9617" y="23558"/>
                  </a:lnTo>
                  <a:lnTo>
                    <a:pt x="20262" y="6173"/>
                  </a:lnTo>
                  <a:lnTo>
                    <a:pt x="28716" y="1771"/>
                  </a:lnTo>
                  <a:lnTo>
                    <a:pt x="50587" y="0"/>
                  </a:lnTo>
                  <a:lnTo>
                    <a:pt x="83619" y="11169"/>
                  </a:lnTo>
                  <a:lnTo>
                    <a:pt x="132691" y="49485"/>
                  </a:lnTo>
                  <a:lnTo>
                    <a:pt x="154220" y="75874"/>
                  </a:lnTo>
                  <a:lnTo>
                    <a:pt x="162129" y="98835"/>
                  </a:lnTo>
                  <a:lnTo>
                    <a:pt x="176234" y="158519"/>
                  </a:lnTo>
                  <a:lnTo>
                    <a:pt x="178984" y="168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69206" y="231626"/>
              <a:ext cx="21054" cy="515898"/>
            </a:xfrm>
            <a:custGeom>
              <a:avLst/>
              <a:gdLst/>
              <a:ahLst/>
              <a:cxnLst/>
              <a:rect l="0" t="0" r="0" b="0"/>
              <a:pathLst>
                <a:path w="21054" h="515898">
                  <a:moveTo>
                    <a:pt x="21053" y="0"/>
                  </a:moveTo>
                  <a:lnTo>
                    <a:pt x="6398" y="55141"/>
                  </a:lnTo>
                  <a:lnTo>
                    <a:pt x="1893" y="114735"/>
                  </a:lnTo>
                  <a:lnTo>
                    <a:pt x="558" y="167487"/>
                  </a:lnTo>
                  <a:lnTo>
                    <a:pt x="107" y="227233"/>
                  </a:lnTo>
                  <a:lnTo>
                    <a:pt x="18" y="284095"/>
                  </a:lnTo>
                  <a:lnTo>
                    <a:pt x="0" y="340387"/>
                  </a:lnTo>
                  <a:lnTo>
                    <a:pt x="1166" y="395397"/>
                  </a:lnTo>
                  <a:lnTo>
                    <a:pt x="8329" y="447511"/>
                  </a:lnTo>
                  <a:lnTo>
                    <a:pt x="9874" y="487056"/>
                  </a:lnTo>
                  <a:lnTo>
                    <a:pt x="10524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05989" y="423335"/>
              <a:ext cx="421141" cy="8334"/>
            </a:xfrm>
            <a:custGeom>
              <a:avLst/>
              <a:gdLst/>
              <a:ahLst/>
              <a:cxnLst/>
              <a:rect l="0" t="0" r="0" b="0"/>
              <a:pathLst>
                <a:path w="421141" h="8334">
                  <a:moveTo>
                    <a:pt x="421140" y="8333"/>
                  </a:moveTo>
                  <a:lnTo>
                    <a:pt x="372209" y="8333"/>
                  </a:lnTo>
                  <a:lnTo>
                    <a:pt x="321244" y="8333"/>
                  </a:lnTo>
                  <a:lnTo>
                    <a:pt x="267929" y="8333"/>
                  </a:lnTo>
                  <a:lnTo>
                    <a:pt x="216257" y="8333"/>
                  </a:lnTo>
                  <a:lnTo>
                    <a:pt x="162732" y="5213"/>
                  </a:lnTo>
                  <a:lnTo>
                    <a:pt x="107879" y="0"/>
                  </a:lnTo>
                  <a:lnTo>
                    <a:pt x="49122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24739" y="579067"/>
              <a:ext cx="211099" cy="192320"/>
            </a:xfrm>
            <a:custGeom>
              <a:avLst/>
              <a:gdLst/>
              <a:ahLst/>
              <a:cxnLst/>
              <a:rect l="0" t="0" r="0" b="0"/>
              <a:pathLst>
                <a:path w="211099" h="192320">
                  <a:moveTo>
                    <a:pt x="134058" y="10528"/>
                  </a:moveTo>
                  <a:lnTo>
                    <a:pt x="117291" y="4939"/>
                  </a:lnTo>
                  <a:lnTo>
                    <a:pt x="78917" y="7053"/>
                  </a:lnTo>
                  <a:lnTo>
                    <a:pt x="56519" y="18342"/>
                  </a:lnTo>
                  <a:lnTo>
                    <a:pt x="16786" y="56964"/>
                  </a:lnTo>
                  <a:lnTo>
                    <a:pt x="6678" y="75620"/>
                  </a:lnTo>
                  <a:lnTo>
                    <a:pt x="0" y="111443"/>
                  </a:lnTo>
                  <a:lnTo>
                    <a:pt x="4677" y="134928"/>
                  </a:lnTo>
                  <a:lnTo>
                    <a:pt x="20464" y="164761"/>
                  </a:lnTo>
                  <a:lnTo>
                    <a:pt x="26743" y="173011"/>
                  </a:lnTo>
                  <a:lnTo>
                    <a:pt x="46198" y="185298"/>
                  </a:lnTo>
                  <a:lnTo>
                    <a:pt x="69273" y="192319"/>
                  </a:lnTo>
                  <a:lnTo>
                    <a:pt x="101994" y="189694"/>
                  </a:lnTo>
                  <a:lnTo>
                    <a:pt x="132747" y="180338"/>
                  </a:lnTo>
                  <a:lnTo>
                    <a:pt x="172028" y="150162"/>
                  </a:lnTo>
                  <a:lnTo>
                    <a:pt x="199444" y="114280"/>
                  </a:lnTo>
                  <a:lnTo>
                    <a:pt x="209132" y="94075"/>
                  </a:lnTo>
                  <a:lnTo>
                    <a:pt x="211098" y="73396"/>
                  </a:lnTo>
                  <a:lnTo>
                    <a:pt x="206903" y="52508"/>
                  </a:lnTo>
                  <a:lnTo>
                    <a:pt x="197239" y="31526"/>
                  </a:lnTo>
                  <a:lnTo>
                    <a:pt x="185145" y="16741"/>
                  </a:lnTo>
                  <a:lnTo>
                    <a:pt x="1656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64827" y="359604"/>
              <a:ext cx="136127" cy="387920"/>
            </a:xfrm>
            <a:custGeom>
              <a:avLst/>
              <a:gdLst/>
              <a:ahLst/>
              <a:cxnLst/>
              <a:rect l="0" t="0" r="0" b="0"/>
              <a:pathLst>
                <a:path w="136127" h="387920">
                  <a:moveTo>
                    <a:pt x="72955" y="387919"/>
                  </a:moveTo>
                  <a:lnTo>
                    <a:pt x="69836" y="345227"/>
                  </a:lnTo>
                  <a:lnTo>
                    <a:pt x="54997" y="285851"/>
                  </a:lnTo>
                  <a:lnTo>
                    <a:pt x="37806" y="224826"/>
                  </a:lnTo>
                  <a:lnTo>
                    <a:pt x="16576" y="170003"/>
                  </a:lnTo>
                  <a:lnTo>
                    <a:pt x="3023" y="110994"/>
                  </a:lnTo>
                  <a:lnTo>
                    <a:pt x="0" y="48948"/>
                  </a:lnTo>
                  <a:lnTo>
                    <a:pt x="3261" y="36766"/>
                  </a:lnTo>
                  <a:lnTo>
                    <a:pt x="16244" y="16992"/>
                  </a:lnTo>
                  <a:lnTo>
                    <a:pt x="36831" y="6643"/>
                  </a:lnTo>
                  <a:lnTo>
                    <a:pt x="88176" y="0"/>
                  </a:lnTo>
                  <a:lnTo>
                    <a:pt x="136126" y="8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00911" y="547481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41425" y="10529"/>
                  </a:lnTo>
                  <a:lnTo>
                    <a:pt x="81185" y="9359"/>
                  </a:lnTo>
                  <a:lnTo>
                    <a:pt x="33065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93746" y="325773"/>
              <a:ext cx="186276" cy="455721"/>
            </a:xfrm>
            <a:custGeom>
              <a:avLst/>
              <a:gdLst/>
              <a:ahLst/>
              <a:cxnLst/>
              <a:rect l="0" t="0" r="0" b="0"/>
              <a:pathLst>
                <a:path w="186276" h="455721">
                  <a:moveTo>
                    <a:pt x="154689" y="295408"/>
                  </a:moveTo>
                  <a:lnTo>
                    <a:pt x="145113" y="271361"/>
                  </a:lnTo>
                  <a:lnTo>
                    <a:pt x="127155" y="249938"/>
                  </a:lnTo>
                  <a:lnTo>
                    <a:pt x="109697" y="235815"/>
                  </a:lnTo>
                  <a:lnTo>
                    <a:pt x="87119" y="231097"/>
                  </a:lnTo>
                  <a:lnTo>
                    <a:pt x="63827" y="234070"/>
                  </a:lnTo>
                  <a:lnTo>
                    <a:pt x="45675" y="243190"/>
                  </a:lnTo>
                  <a:lnTo>
                    <a:pt x="32929" y="258162"/>
                  </a:lnTo>
                  <a:lnTo>
                    <a:pt x="7692" y="316892"/>
                  </a:lnTo>
                  <a:lnTo>
                    <a:pt x="0" y="351297"/>
                  </a:lnTo>
                  <a:lnTo>
                    <a:pt x="840" y="388007"/>
                  </a:lnTo>
                  <a:lnTo>
                    <a:pt x="6763" y="410262"/>
                  </a:lnTo>
                  <a:lnTo>
                    <a:pt x="17195" y="431852"/>
                  </a:lnTo>
                  <a:lnTo>
                    <a:pt x="32749" y="446907"/>
                  </a:lnTo>
                  <a:lnTo>
                    <a:pt x="41810" y="452559"/>
                  </a:lnTo>
                  <a:lnTo>
                    <a:pt x="61237" y="455720"/>
                  </a:lnTo>
                  <a:lnTo>
                    <a:pt x="71331" y="454925"/>
                  </a:lnTo>
                  <a:lnTo>
                    <a:pt x="88785" y="444683"/>
                  </a:lnTo>
                  <a:lnTo>
                    <a:pt x="119054" y="409512"/>
                  </a:lnTo>
                  <a:lnTo>
                    <a:pt x="139158" y="353129"/>
                  </a:lnTo>
                  <a:lnTo>
                    <a:pt x="154394" y="298837"/>
                  </a:lnTo>
                  <a:lnTo>
                    <a:pt x="162011" y="255480"/>
                  </a:lnTo>
                  <a:lnTo>
                    <a:pt x="164267" y="198180"/>
                  </a:lnTo>
                  <a:lnTo>
                    <a:pt x="168055" y="139868"/>
                  </a:lnTo>
                  <a:lnTo>
                    <a:pt x="170348" y="88665"/>
                  </a:lnTo>
                  <a:lnTo>
                    <a:pt x="160642" y="35031"/>
                  </a:lnTo>
                  <a:lnTo>
                    <a:pt x="150864" y="1450"/>
                  </a:lnTo>
                  <a:lnTo>
                    <a:pt x="147459" y="0"/>
                  </a:lnTo>
                  <a:lnTo>
                    <a:pt x="144020" y="4883"/>
                  </a:lnTo>
                  <a:lnTo>
                    <a:pt x="138249" y="25906"/>
                  </a:lnTo>
                  <a:lnTo>
                    <a:pt x="134544" y="87062"/>
                  </a:lnTo>
                  <a:lnTo>
                    <a:pt x="133902" y="141259"/>
                  </a:lnTo>
                  <a:lnTo>
                    <a:pt x="136831" y="192412"/>
                  </a:lnTo>
                  <a:lnTo>
                    <a:pt x="148302" y="252316"/>
                  </a:lnTo>
                  <a:lnTo>
                    <a:pt x="152796" y="303177"/>
                  </a:lnTo>
                  <a:lnTo>
                    <a:pt x="159717" y="344113"/>
                  </a:lnTo>
                  <a:lnTo>
                    <a:pt x="186275" y="390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91888" y="499802"/>
              <a:ext cx="156672" cy="205608"/>
            </a:xfrm>
            <a:custGeom>
              <a:avLst/>
              <a:gdLst/>
              <a:ahLst/>
              <a:cxnLst/>
              <a:rect l="0" t="0" r="0" b="0"/>
              <a:pathLst>
                <a:path w="156672" h="205608">
                  <a:moveTo>
                    <a:pt x="40775" y="110850"/>
                  </a:moveTo>
                  <a:lnTo>
                    <a:pt x="57542" y="99672"/>
                  </a:lnTo>
                  <a:lnTo>
                    <a:pt x="113100" y="87975"/>
                  </a:lnTo>
                  <a:lnTo>
                    <a:pt x="133750" y="80796"/>
                  </a:lnTo>
                  <a:lnTo>
                    <a:pt x="150727" y="69807"/>
                  </a:lnTo>
                  <a:lnTo>
                    <a:pt x="155021" y="61261"/>
                  </a:lnTo>
                  <a:lnTo>
                    <a:pt x="156671" y="39288"/>
                  </a:lnTo>
                  <a:lnTo>
                    <a:pt x="150386" y="20163"/>
                  </a:lnTo>
                  <a:lnTo>
                    <a:pt x="145434" y="11788"/>
                  </a:lnTo>
                  <a:lnTo>
                    <a:pt x="136284" y="6204"/>
                  </a:lnTo>
                  <a:lnTo>
                    <a:pt x="110519" y="0"/>
                  </a:lnTo>
                  <a:lnTo>
                    <a:pt x="68719" y="2097"/>
                  </a:lnTo>
                  <a:lnTo>
                    <a:pt x="46955" y="10263"/>
                  </a:lnTo>
                  <a:lnTo>
                    <a:pt x="13919" y="34569"/>
                  </a:lnTo>
                  <a:lnTo>
                    <a:pt x="5442" y="54331"/>
                  </a:lnTo>
                  <a:lnTo>
                    <a:pt x="0" y="110734"/>
                  </a:lnTo>
                  <a:lnTo>
                    <a:pt x="8614" y="137705"/>
                  </a:lnTo>
                  <a:lnTo>
                    <a:pt x="24141" y="160220"/>
                  </a:lnTo>
                  <a:lnTo>
                    <a:pt x="52614" y="184880"/>
                  </a:lnTo>
                  <a:lnTo>
                    <a:pt x="72943" y="195615"/>
                  </a:lnTo>
                  <a:lnTo>
                    <a:pt x="135531" y="205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98006" y="523406"/>
              <a:ext cx="139984" cy="177080"/>
            </a:xfrm>
            <a:custGeom>
              <a:avLst/>
              <a:gdLst/>
              <a:ahLst/>
              <a:cxnLst/>
              <a:rect l="0" t="0" r="0" b="0"/>
              <a:pathLst>
                <a:path w="139984" h="177080">
                  <a:moveTo>
                    <a:pt x="118927" y="13547"/>
                  </a:moveTo>
                  <a:lnTo>
                    <a:pt x="102159" y="2368"/>
                  </a:lnTo>
                  <a:lnTo>
                    <a:pt x="84568" y="0"/>
                  </a:lnTo>
                  <a:lnTo>
                    <a:pt x="65052" y="4017"/>
                  </a:lnTo>
                  <a:lnTo>
                    <a:pt x="35503" y="19432"/>
                  </a:lnTo>
                  <a:lnTo>
                    <a:pt x="19068" y="32150"/>
                  </a:lnTo>
                  <a:lnTo>
                    <a:pt x="7085" y="51841"/>
                  </a:lnTo>
                  <a:lnTo>
                    <a:pt x="2251" y="63643"/>
                  </a:lnTo>
                  <a:lnTo>
                    <a:pt x="0" y="89234"/>
                  </a:lnTo>
                  <a:lnTo>
                    <a:pt x="8087" y="138202"/>
                  </a:lnTo>
                  <a:lnTo>
                    <a:pt x="20532" y="157077"/>
                  </a:lnTo>
                  <a:lnTo>
                    <a:pt x="28763" y="165385"/>
                  </a:lnTo>
                  <a:lnTo>
                    <a:pt x="50388" y="174617"/>
                  </a:lnTo>
                  <a:lnTo>
                    <a:pt x="62706" y="177079"/>
                  </a:lnTo>
                  <a:lnTo>
                    <a:pt x="85750" y="173575"/>
                  </a:lnTo>
                  <a:lnTo>
                    <a:pt x="139983" y="160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90632" y="473782"/>
              <a:ext cx="115814" cy="213610"/>
            </a:xfrm>
            <a:custGeom>
              <a:avLst/>
              <a:gdLst/>
              <a:ahLst/>
              <a:cxnLst/>
              <a:rect l="0" t="0" r="0" b="0"/>
              <a:pathLst>
                <a:path w="115814" h="213610">
                  <a:moveTo>
                    <a:pt x="0" y="84228"/>
                  </a:moveTo>
                  <a:lnTo>
                    <a:pt x="14654" y="139369"/>
                  </a:lnTo>
                  <a:lnTo>
                    <a:pt x="31667" y="198984"/>
                  </a:lnTo>
                  <a:lnTo>
                    <a:pt x="36301" y="213609"/>
                  </a:lnTo>
                  <a:lnTo>
                    <a:pt x="17184" y="156814"/>
                  </a:lnTo>
                  <a:lnTo>
                    <a:pt x="5777" y="101122"/>
                  </a:lnTo>
                  <a:lnTo>
                    <a:pt x="7637" y="76529"/>
                  </a:lnTo>
                  <a:lnTo>
                    <a:pt x="15483" y="57019"/>
                  </a:lnTo>
                  <a:lnTo>
                    <a:pt x="20850" y="48541"/>
                  </a:lnTo>
                  <a:lnTo>
                    <a:pt x="36173" y="36002"/>
                  </a:lnTo>
                  <a:lnTo>
                    <a:pt x="92039" y="1091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59939" y="470778"/>
              <a:ext cx="157244" cy="224103"/>
            </a:xfrm>
            <a:custGeom>
              <a:avLst/>
              <a:gdLst/>
              <a:ahLst/>
              <a:cxnLst/>
              <a:rect l="0" t="0" r="0" b="0"/>
              <a:pathLst>
                <a:path w="157244" h="224103">
                  <a:moveTo>
                    <a:pt x="9677" y="118817"/>
                  </a:moveTo>
                  <a:lnTo>
                    <a:pt x="52369" y="115698"/>
                  </a:lnTo>
                  <a:lnTo>
                    <a:pt x="115013" y="97487"/>
                  </a:lnTo>
                  <a:lnTo>
                    <a:pt x="134872" y="89450"/>
                  </a:lnTo>
                  <a:lnTo>
                    <a:pt x="151497" y="78079"/>
                  </a:lnTo>
                  <a:lnTo>
                    <a:pt x="155697" y="69432"/>
                  </a:lnTo>
                  <a:lnTo>
                    <a:pt x="157243" y="47345"/>
                  </a:lnTo>
                  <a:lnTo>
                    <a:pt x="153678" y="37244"/>
                  </a:lnTo>
                  <a:lnTo>
                    <a:pt x="140358" y="19782"/>
                  </a:lnTo>
                  <a:lnTo>
                    <a:pt x="113128" y="2386"/>
                  </a:lnTo>
                  <a:lnTo>
                    <a:pt x="93090" y="0"/>
                  </a:lnTo>
                  <a:lnTo>
                    <a:pt x="51630" y="8000"/>
                  </a:lnTo>
                  <a:lnTo>
                    <a:pt x="33782" y="20432"/>
                  </a:lnTo>
                  <a:lnTo>
                    <a:pt x="19221" y="37656"/>
                  </a:lnTo>
                  <a:lnTo>
                    <a:pt x="8849" y="57009"/>
                  </a:lnTo>
                  <a:lnTo>
                    <a:pt x="1065" y="106435"/>
                  </a:lnTo>
                  <a:lnTo>
                    <a:pt x="0" y="133591"/>
                  </a:lnTo>
                  <a:lnTo>
                    <a:pt x="5766" y="155019"/>
                  </a:lnTo>
                  <a:lnTo>
                    <a:pt x="28532" y="193429"/>
                  </a:lnTo>
                  <a:lnTo>
                    <a:pt x="44964" y="207740"/>
                  </a:lnTo>
                  <a:lnTo>
                    <a:pt x="65134" y="216830"/>
                  </a:lnTo>
                  <a:lnTo>
                    <a:pt x="114962" y="224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63019" y="482388"/>
              <a:ext cx="217210" cy="191448"/>
            </a:xfrm>
            <a:custGeom>
              <a:avLst/>
              <a:gdLst/>
              <a:ahLst/>
              <a:cxnLst/>
              <a:rect l="0" t="0" r="0" b="0"/>
              <a:pathLst>
                <a:path w="217210" h="191448">
                  <a:moveTo>
                    <a:pt x="132981" y="128264"/>
                  </a:moveTo>
                  <a:lnTo>
                    <a:pt x="132982" y="69648"/>
                  </a:lnTo>
                  <a:lnTo>
                    <a:pt x="126743" y="49180"/>
                  </a:lnTo>
                  <a:lnTo>
                    <a:pt x="103673" y="16976"/>
                  </a:lnTo>
                  <a:lnTo>
                    <a:pt x="77894" y="794"/>
                  </a:lnTo>
                  <a:lnTo>
                    <a:pt x="68180" y="0"/>
                  </a:lnTo>
                  <a:lnTo>
                    <a:pt x="48028" y="5357"/>
                  </a:lnTo>
                  <a:lnTo>
                    <a:pt x="33613" y="18657"/>
                  </a:lnTo>
                  <a:lnTo>
                    <a:pt x="4862" y="59845"/>
                  </a:lnTo>
                  <a:lnTo>
                    <a:pt x="0" y="83038"/>
                  </a:lnTo>
                  <a:lnTo>
                    <a:pt x="5284" y="134885"/>
                  </a:lnTo>
                  <a:lnTo>
                    <a:pt x="15466" y="168051"/>
                  </a:lnTo>
                  <a:lnTo>
                    <a:pt x="26550" y="185332"/>
                  </a:lnTo>
                  <a:lnTo>
                    <a:pt x="35121" y="189706"/>
                  </a:lnTo>
                  <a:lnTo>
                    <a:pt x="57122" y="191447"/>
                  </a:lnTo>
                  <a:lnTo>
                    <a:pt x="67201" y="187933"/>
                  </a:lnTo>
                  <a:lnTo>
                    <a:pt x="84638" y="174671"/>
                  </a:lnTo>
                  <a:lnTo>
                    <a:pt x="102019" y="147474"/>
                  </a:lnTo>
                  <a:lnTo>
                    <a:pt x="114579" y="117188"/>
                  </a:lnTo>
                  <a:lnTo>
                    <a:pt x="118373" y="115031"/>
                  </a:lnTo>
                  <a:lnTo>
                    <a:pt x="122073" y="118272"/>
                  </a:lnTo>
                  <a:lnTo>
                    <a:pt x="142005" y="145918"/>
                  </a:lnTo>
                  <a:lnTo>
                    <a:pt x="167240" y="161311"/>
                  </a:lnTo>
                  <a:lnTo>
                    <a:pt x="217209" y="170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81914" y="447136"/>
              <a:ext cx="157939" cy="213351"/>
            </a:xfrm>
            <a:custGeom>
              <a:avLst/>
              <a:gdLst/>
              <a:ahLst/>
              <a:cxnLst/>
              <a:rect l="0" t="0" r="0" b="0"/>
              <a:pathLst>
                <a:path w="157939" h="213351">
                  <a:moveTo>
                    <a:pt x="124656" y="5589"/>
                  </a:moveTo>
                  <a:lnTo>
                    <a:pt x="107888" y="0"/>
                  </a:lnTo>
                  <a:lnTo>
                    <a:pt x="90298" y="375"/>
                  </a:lnTo>
                  <a:lnTo>
                    <a:pt x="32827" y="14478"/>
                  </a:lnTo>
                  <a:lnTo>
                    <a:pt x="10144" y="25527"/>
                  </a:lnTo>
                  <a:lnTo>
                    <a:pt x="3861" y="34089"/>
                  </a:lnTo>
                  <a:lnTo>
                    <a:pt x="0" y="56080"/>
                  </a:lnTo>
                  <a:lnTo>
                    <a:pt x="2948" y="66156"/>
                  </a:lnTo>
                  <a:lnTo>
                    <a:pt x="15581" y="83590"/>
                  </a:lnTo>
                  <a:lnTo>
                    <a:pt x="36014" y="96018"/>
                  </a:lnTo>
                  <a:lnTo>
                    <a:pt x="92489" y="117323"/>
                  </a:lnTo>
                  <a:lnTo>
                    <a:pt x="123314" y="129422"/>
                  </a:lnTo>
                  <a:lnTo>
                    <a:pt x="140047" y="140955"/>
                  </a:lnTo>
                  <a:lnTo>
                    <a:pt x="152163" y="156998"/>
                  </a:lnTo>
                  <a:lnTo>
                    <a:pt x="157032" y="166190"/>
                  </a:lnTo>
                  <a:lnTo>
                    <a:pt x="157938" y="174657"/>
                  </a:lnTo>
                  <a:lnTo>
                    <a:pt x="152707" y="190305"/>
                  </a:lnTo>
                  <a:lnTo>
                    <a:pt x="139463" y="201939"/>
                  </a:lnTo>
                  <a:lnTo>
                    <a:pt x="120708" y="209839"/>
                  </a:lnTo>
                  <a:lnTo>
                    <a:pt x="96775" y="213350"/>
                  </a:lnTo>
                  <a:lnTo>
                    <a:pt x="73660" y="208671"/>
                  </a:lnTo>
                  <a:lnTo>
                    <a:pt x="44036" y="199122"/>
                  </a:lnTo>
                  <a:lnTo>
                    <a:pt x="19371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41009" y="467728"/>
              <a:ext cx="169469" cy="171232"/>
            </a:xfrm>
            <a:custGeom>
              <a:avLst/>
              <a:gdLst/>
              <a:ahLst/>
              <a:cxnLst/>
              <a:rect l="0" t="0" r="0" b="0"/>
              <a:pathLst>
                <a:path w="169469" h="171232">
                  <a:moveTo>
                    <a:pt x="34017" y="90282"/>
                  </a:moveTo>
                  <a:lnTo>
                    <a:pt x="92634" y="90282"/>
                  </a:lnTo>
                  <a:lnTo>
                    <a:pt x="127424" y="84693"/>
                  </a:lnTo>
                  <a:lnTo>
                    <a:pt x="159959" y="70038"/>
                  </a:lnTo>
                  <a:lnTo>
                    <a:pt x="165941" y="61578"/>
                  </a:lnTo>
                  <a:lnTo>
                    <a:pt x="169468" y="39700"/>
                  </a:lnTo>
                  <a:lnTo>
                    <a:pt x="166432" y="29655"/>
                  </a:lnTo>
                  <a:lnTo>
                    <a:pt x="153700" y="12254"/>
                  </a:lnTo>
                  <a:lnTo>
                    <a:pt x="133223" y="2960"/>
                  </a:lnTo>
                  <a:lnTo>
                    <a:pt x="109694" y="0"/>
                  </a:lnTo>
                  <a:lnTo>
                    <a:pt x="55334" y="10615"/>
                  </a:lnTo>
                  <a:lnTo>
                    <a:pt x="23565" y="31582"/>
                  </a:lnTo>
                  <a:lnTo>
                    <a:pt x="8705" y="53275"/>
                  </a:lnTo>
                  <a:lnTo>
                    <a:pt x="3104" y="65610"/>
                  </a:lnTo>
                  <a:lnTo>
                    <a:pt x="0" y="94915"/>
                  </a:lnTo>
                  <a:lnTo>
                    <a:pt x="3691" y="123926"/>
                  </a:lnTo>
                  <a:lnTo>
                    <a:pt x="13129" y="144619"/>
                  </a:lnTo>
                  <a:lnTo>
                    <a:pt x="28243" y="158496"/>
                  </a:lnTo>
                  <a:lnTo>
                    <a:pt x="47828" y="167392"/>
                  </a:lnTo>
                  <a:lnTo>
                    <a:pt x="83992" y="171231"/>
                  </a:lnTo>
                  <a:lnTo>
                    <a:pt x="139302" y="163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71803" y="277364"/>
              <a:ext cx="155990" cy="375403"/>
            </a:xfrm>
            <a:custGeom>
              <a:avLst/>
              <a:gdLst/>
              <a:ahLst/>
              <a:cxnLst/>
              <a:rect l="0" t="0" r="0" b="0"/>
              <a:pathLst>
                <a:path w="155990" h="375403">
                  <a:moveTo>
                    <a:pt x="40176" y="375402"/>
                  </a:moveTo>
                  <a:lnTo>
                    <a:pt x="31843" y="337924"/>
                  </a:lnTo>
                  <a:lnTo>
                    <a:pt x="24492" y="286501"/>
                  </a:lnTo>
                  <a:lnTo>
                    <a:pt x="19011" y="231283"/>
                  </a:lnTo>
                  <a:lnTo>
                    <a:pt x="7876" y="175315"/>
                  </a:lnTo>
                  <a:lnTo>
                    <a:pt x="0" y="119200"/>
                  </a:lnTo>
                  <a:lnTo>
                    <a:pt x="784" y="56989"/>
                  </a:lnTo>
                  <a:lnTo>
                    <a:pt x="9411" y="31504"/>
                  </a:lnTo>
                  <a:lnTo>
                    <a:pt x="17326" y="22135"/>
                  </a:lnTo>
                  <a:lnTo>
                    <a:pt x="38599" y="8604"/>
                  </a:lnTo>
                  <a:lnTo>
                    <a:pt x="76883" y="0"/>
                  </a:lnTo>
                  <a:lnTo>
                    <a:pt x="131101" y="5187"/>
                  </a:lnTo>
                  <a:lnTo>
                    <a:pt x="155989" y="6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96165" y="473782"/>
              <a:ext cx="189515" cy="10529"/>
            </a:xfrm>
            <a:custGeom>
              <a:avLst/>
              <a:gdLst/>
              <a:ahLst/>
              <a:cxnLst/>
              <a:rect l="0" t="0" r="0" b="0"/>
              <a:pathLst>
                <a:path w="189515" h="10529">
                  <a:moveTo>
                    <a:pt x="189514" y="10528"/>
                  </a:moveTo>
                  <a:lnTo>
                    <a:pt x="132250" y="10528"/>
                  </a:lnTo>
                  <a:lnTo>
                    <a:pt x="76947" y="4939"/>
                  </a:lnTo>
                  <a:lnTo>
                    <a:pt x="14177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38321" y="479856"/>
              <a:ext cx="73701" cy="148151"/>
            </a:xfrm>
            <a:custGeom>
              <a:avLst/>
              <a:gdLst/>
              <a:ahLst/>
              <a:cxnLst/>
              <a:rect l="0" t="0" r="0" b="0"/>
              <a:pathLst>
                <a:path w="73701" h="148151">
                  <a:moveTo>
                    <a:pt x="0" y="36040"/>
                  </a:moveTo>
                  <a:lnTo>
                    <a:pt x="3119" y="78732"/>
                  </a:lnTo>
                  <a:lnTo>
                    <a:pt x="19128" y="129703"/>
                  </a:lnTo>
                  <a:lnTo>
                    <a:pt x="31924" y="148150"/>
                  </a:lnTo>
                  <a:lnTo>
                    <a:pt x="6963" y="87716"/>
                  </a:lnTo>
                  <a:lnTo>
                    <a:pt x="2064" y="51221"/>
                  </a:lnTo>
                  <a:lnTo>
                    <a:pt x="7156" y="27579"/>
                  </a:lnTo>
                  <a:lnTo>
                    <a:pt x="11790" y="16362"/>
                  </a:lnTo>
                  <a:lnTo>
                    <a:pt x="19559" y="8883"/>
                  </a:lnTo>
                  <a:lnTo>
                    <a:pt x="40668" y="574"/>
                  </a:lnTo>
                  <a:lnTo>
                    <a:pt x="56289" y="0"/>
                  </a:lnTo>
                  <a:lnTo>
                    <a:pt x="73700" y="4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61550" y="489250"/>
              <a:ext cx="155728" cy="165852"/>
            </a:xfrm>
            <a:custGeom>
              <a:avLst/>
              <a:gdLst/>
              <a:ahLst/>
              <a:cxnLst/>
              <a:rect l="0" t="0" r="0" b="0"/>
              <a:pathLst>
                <a:path w="155728" h="165852">
                  <a:moveTo>
                    <a:pt x="118926" y="5589"/>
                  </a:moveTo>
                  <a:lnTo>
                    <a:pt x="102159" y="0"/>
                  </a:lnTo>
                  <a:lnTo>
                    <a:pt x="84568" y="375"/>
                  </a:lnTo>
                  <a:lnTo>
                    <a:pt x="44680" y="10148"/>
                  </a:lnTo>
                  <a:lnTo>
                    <a:pt x="19068" y="25527"/>
                  </a:lnTo>
                  <a:lnTo>
                    <a:pt x="7084" y="41357"/>
                  </a:lnTo>
                  <a:lnTo>
                    <a:pt x="2251" y="50491"/>
                  </a:lnTo>
                  <a:lnTo>
                    <a:pt x="0" y="73119"/>
                  </a:lnTo>
                  <a:lnTo>
                    <a:pt x="4069" y="98773"/>
                  </a:lnTo>
                  <a:lnTo>
                    <a:pt x="13677" y="125773"/>
                  </a:lnTo>
                  <a:lnTo>
                    <a:pt x="28865" y="144012"/>
                  </a:lnTo>
                  <a:lnTo>
                    <a:pt x="48484" y="156017"/>
                  </a:lnTo>
                  <a:lnTo>
                    <a:pt x="72800" y="165253"/>
                  </a:lnTo>
                  <a:lnTo>
                    <a:pt x="112799" y="165851"/>
                  </a:lnTo>
                  <a:lnTo>
                    <a:pt x="134141" y="158315"/>
                  </a:lnTo>
                  <a:lnTo>
                    <a:pt x="143108" y="153030"/>
                  </a:lnTo>
                  <a:lnTo>
                    <a:pt x="149086" y="144827"/>
                  </a:lnTo>
                  <a:lnTo>
                    <a:pt x="155727" y="123234"/>
                  </a:lnTo>
                  <a:lnTo>
                    <a:pt x="153877" y="84771"/>
                  </a:lnTo>
                  <a:lnTo>
                    <a:pt x="140330" y="49327"/>
                  </a:lnTo>
                  <a:lnTo>
                    <a:pt x="128050" y="33607"/>
                  </a:lnTo>
                  <a:lnTo>
                    <a:pt x="108398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85761" y="494709"/>
              <a:ext cx="288458" cy="168587"/>
            </a:xfrm>
            <a:custGeom>
              <a:avLst/>
              <a:gdLst/>
              <a:ahLst/>
              <a:cxnLst/>
              <a:rect l="0" t="0" r="0" b="0"/>
              <a:pathLst>
                <a:path w="288458" h="168587">
                  <a:moveTo>
                    <a:pt x="0" y="63301"/>
                  </a:moveTo>
                  <a:lnTo>
                    <a:pt x="27512" y="117176"/>
                  </a:lnTo>
                  <a:lnTo>
                    <a:pt x="39608" y="146724"/>
                  </a:lnTo>
                  <a:lnTo>
                    <a:pt x="52810" y="164968"/>
                  </a:lnTo>
                  <a:lnTo>
                    <a:pt x="31493" y="111380"/>
                  </a:lnTo>
                  <a:lnTo>
                    <a:pt x="16366" y="52388"/>
                  </a:lnTo>
                  <a:lnTo>
                    <a:pt x="18193" y="26475"/>
                  </a:lnTo>
                  <a:lnTo>
                    <a:pt x="23827" y="18863"/>
                  </a:lnTo>
                  <a:lnTo>
                    <a:pt x="32263" y="14959"/>
                  </a:lnTo>
                  <a:lnTo>
                    <a:pt x="42566" y="13525"/>
                  </a:lnTo>
                  <a:lnTo>
                    <a:pt x="60252" y="18172"/>
                  </a:lnTo>
                  <a:lnTo>
                    <a:pt x="90671" y="40219"/>
                  </a:lnTo>
                  <a:lnTo>
                    <a:pt x="136837" y="98894"/>
                  </a:lnTo>
                  <a:lnTo>
                    <a:pt x="138018" y="97558"/>
                  </a:lnTo>
                  <a:lnTo>
                    <a:pt x="137097" y="64608"/>
                  </a:lnTo>
                  <a:lnTo>
                    <a:pt x="143210" y="42825"/>
                  </a:lnTo>
                  <a:lnTo>
                    <a:pt x="159806" y="13950"/>
                  </a:lnTo>
                  <a:lnTo>
                    <a:pt x="166199" y="5834"/>
                  </a:lnTo>
                  <a:lnTo>
                    <a:pt x="173970" y="1593"/>
                  </a:lnTo>
                  <a:lnTo>
                    <a:pt x="191964" y="0"/>
                  </a:lnTo>
                  <a:lnTo>
                    <a:pt x="221825" y="11270"/>
                  </a:lnTo>
                  <a:lnTo>
                    <a:pt x="247310" y="35016"/>
                  </a:lnTo>
                  <a:lnTo>
                    <a:pt x="272571" y="84793"/>
                  </a:lnTo>
                  <a:lnTo>
                    <a:pt x="287549" y="126558"/>
                  </a:lnTo>
                  <a:lnTo>
                    <a:pt x="288457" y="144447"/>
                  </a:lnTo>
                  <a:lnTo>
                    <a:pt x="284270" y="16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88813" y="273740"/>
              <a:ext cx="49716" cy="410613"/>
            </a:xfrm>
            <a:custGeom>
              <a:avLst/>
              <a:gdLst/>
              <a:ahLst/>
              <a:cxnLst/>
              <a:rect l="0" t="0" r="0" b="0"/>
              <a:pathLst>
                <a:path w="49716" h="410613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4887" y="112127"/>
                  </a:lnTo>
                  <a:lnTo>
                    <a:pt x="7967" y="168144"/>
                  </a:lnTo>
                  <a:lnTo>
                    <a:pt x="15769" y="217757"/>
                  </a:lnTo>
                  <a:lnTo>
                    <a:pt x="24319" y="274701"/>
                  </a:lnTo>
                  <a:lnTo>
                    <a:pt x="28542" y="326798"/>
                  </a:lnTo>
                  <a:lnTo>
                    <a:pt x="43143" y="388223"/>
                  </a:lnTo>
                  <a:lnTo>
                    <a:pt x="4971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64870" y="263212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6" y="163205"/>
                  </a:lnTo>
                  <a:lnTo>
                    <a:pt x="15685" y="217073"/>
                  </a:lnTo>
                  <a:lnTo>
                    <a:pt x="19465" y="270078"/>
                  </a:lnTo>
                  <a:lnTo>
                    <a:pt x="21912" y="330816"/>
                  </a:lnTo>
                  <a:lnTo>
                    <a:pt x="29369" y="364351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45593" y="301413"/>
              <a:ext cx="349906" cy="349390"/>
            </a:xfrm>
            <a:custGeom>
              <a:avLst/>
              <a:gdLst/>
              <a:ahLst/>
              <a:cxnLst/>
              <a:rect l="0" t="0" r="0" b="0"/>
              <a:pathLst>
                <a:path w="349906" h="349390">
                  <a:moveTo>
                    <a:pt x="177246" y="24970"/>
                  </a:moveTo>
                  <a:lnTo>
                    <a:pt x="159266" y="9329"/>
                  </a:lnTo>
                  <a:lnTo>
                    <a:pt x="142349" y="1251"/>
                  </a:lnTo>
                  <a:lnTo>
                    <a:pt x="123132" y="0"/>
                  </a:lnTo>
                  <a:lnTo>
                    <a:pt x="113093" y="1304"/>
                  </a:lnTo>
                  <a:lnTo>
                    <a:pt x="92581" y="12112"/>
                  </a:lnTo>
                  <a:lnTo>
                    <a:pt x="41488" y="57635"/>
                  </a:lnTo>
                  <a:lnTo>
                    <a:pt x="18349" y="89631"/>
                  </a:lnTo>
                  <a:lnTo>
                    <a:pt x="4733" y="129396"/>
                  </a:lnTo>
                  <a:lnTo>
                    <a:pt x="179" y="177704"/>
                  </a:lnTo>
                  <a:lnTo>
                    <a:pt x="0" y="227892"/>
                  </a:lnTo>
                  <a:lnTo>
                    <a:pt x="9827" y="284245"/>
                  </a:lnTo>
                  <a:lnTo>
                    <a:pt x="12991" y="296086"/>
                  </a:lnTo>
                  <a:lnTo>
                    <a:pt x="25865" y="315482"/>
                  </a:lnTo>
                  <a:lnTo>
                    <a:pt x="43285" y="330731"/>
                  </a:lnTo>
                  <a:lnTo>
                    <a:pt x="62726" y="341408"/>
                  </a:lnTo>
                  <a:lnTo>
                    <a:pt x="113378" y="349389"/>
                  </a:lnTo>
                  <a:lnTo>
                    <a:pt x="175376" y="347846"/>
                  </a:lnTo>
                  <a:lnTo>
                    <a:pt x="215686" y="336666"/>
                  </a:lnTo>
                  <a:lnTo>
                    <a:pt x="277585" y="304012"/>
                  </a:lnTo>
                  <a:lnTo>
                    <a:pt x="320022" y="255909"/>
                  </a:lnTo>
                  <a:lnTo>
                    <a:pt x="340586" y="213177"/>
                  </a:lnTo>
                  <a:lnTo>
                    <a:pt x="349905" y="174452"/>
                  </a:lnTo>
                  <a:lnTo>
                    <a:pt x="348350" y="147168"/>
                  </a:lnTo>
                  <a:lnTo>
                    <a:pt x="335308" y="111090"/>
                  </a:lnTo>
                  <a:lnTo>
                    <a:pt x="311037" y="78173"/>
                  </a:lnTo>
                  <a:lnTo>
                    <a:pt x="264159" y="45184"/>
                  </a:lnTo>
                  <a:lnTo>
                    <a:pt x="223010" y="26190"/>
                  </a:lnTo>
                  <a:lnTo>
                    <a:pt x="198303" y="14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170321" y="326383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8334" y="52050"/>
                  </a:lnTo>
                  <a:lnTo>
                    <a:pt x="9878" y="111349"/>
                  </a:lnTo>
                  <a:lnTo>
                    <a:pt x="13456" y="168303"/>
                  </a:lnTo>
                  <a:lnTo>
                    <a:pt x="18804" y="216764"/>
                  </a:lnTo>
                  <a:lnTo>
                    <a:pt x="26202" y="279254"/>
                  </a:lnTo>
                  <a:lnTo>
                    <a:pt x="37758" y="337524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96622" y="44219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0" y="0"/>
                  </a:lnTo>
                  <a:lnTo>
                    <a:pt x="91979" y="0"/>
                  </a:lnTo>
                  <a:lnTo>
                    <a:pt x="3758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42003" y="494839"/>
              <a:ext cx="188675" cy="186287"/>
            </a:xfrm>
            <a:custGeom>
              <a:avLst/>
              <a:gdLst/>
              <a:ahLst/>
              <a:cxnLst/>
              <a:rect l="0" t="0" r="0" b="0"/>
              <a:pathLst>
                <a:path w="188675" h="186287">
                  <a:moveTo>
                    <a:pt x="91531" y="21057"/>
                  </a:moveTo>
                  <a:lnTo>
                    <a:pt x="80352" y="9879"/>
                  </a:lnTo>
                  <a:lnTo>
                    <a:pt x="73550" y="8925"/>
                  </a:lnTo>
                  <a:lnTo>
                    <a:pt x="56633" y="14105"/>
                  </a:lnTo>
                  <a:lnTo>
                    <a:pt x="27379" y="30176"/>
                  </a:lnTo>
                  <a:lnTo>
                    <a:pt x="13106" y="49286"/>
                  </a:lnTo>
                  <a:lnTo>
                    <a:pt x="4032" y="73378"/>
                  </a:lnTo>
                  <a:lnTo>
                    <a:pt x="0" y="99683"/>
                  </a:lnTo>
                  <a:lnTo>
                    <a:pt x="4447" y="120732"/>
                  </a:lnTo>
                  <a:lnTo>
                    <a:pt x="23224" y="148856"/>
                  </a:lnTo>
                  <a:lnTo>
                    <a:pt x="41285" y="166764"/>
                  </a:lnTo>
                  <a:lnTo>
                    <a:pt x="61010" y="178622"/>
                  </a:lnTo>
                  <a:lnTo>
                    <a:pt x="97435" y="186286"/>
                  </a:lnTo>
                  <a:lnTo>
                    <a:pt x="121061" y="181840"/>
                  </a:lnTo>
                  <a:lnTo>
                    <a:pt x="143259" y="170895"/>
                  </a:lnTo>
                  <a:lnTo>
                    <a:pt x="173148" y="145002"/>
                  </a:lnTo>
                  <a:lnTo>
                    <a:pt x="185517" y="125277"/>
                  </a:lnTo>
                  <a:lnTo>
                    <a:pt x="188674" y="104811"/>
                  </a:lnTo>
                  <a:lnTo>
                    <a:pt x="181169" y="57488"/>
                  </a:lnTo>
                  <a:lnTo>
                    <a:pt x="166183" y="28082"/>
                  </a:lnTo>
                  <a:lnTo>
                    <a:pt x="150446" y="15210"/>
                  </a:lnTo>
                  <a:lnTo>
                    <a:pt x="128094" y="4507"/>
                  </a:lnTo>
                  <a:lnTo>
                    <a:pt x="1125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10532" y="1087305"/>
              <a:ext cx="210857" cy="453987"/>
            </a:xfrm>
            <a:custGeom>
              <a:avLst/>
              <a:gdLst/>
              <a:ahLst/>
              <a:cxnLst/>
              <a:rect l="0" t="0" r="0" b="0"/>
              <a:pathLst>
                <a:path w="210857" h="453987">
                  <a:moveTo>
                    <a:pt x="210856" y="49772"/>
                  </a:moveTo>
                  <a:lnTo>
                    <a:pt x="181548" y="108389"/>
                  </a:lnTo>
                  <a:lnTo>
                    <a:pt x="147225" y="163733"/>
                  </a:lnTo>
                  <a:lnTo>
                    <a:pt x="116702" y="220419"/>
                  </a:lnTo>
                  <a:lnTo>
                    <a:pt x="81084" y="277225"/>
                  </a:lnTo>
                  <a:lnTo>
                    <a:pt x="45920" y="330170"/>
                  </a:lnTo>
                  <a:lnTo>
                    <a:pt x="19006" y="382627"/>
                  </a:lnTo>
                  <a:lnTo>
                    <a:pt x="9386" y="405938"/>
                  </a:lnTo>
                  <a:lnTo>
                    <a:pt x="7450" y="427997"/>
                  </a:lnTo>
                  <a:lnTo>
                    <a:pt x="8572" y="438792"/>
                  </a:lnTo>
                  <a:lnTo>
                    <a:pt x="13999" y="445989"/>
                  </a:lnTo>
                  <a:lnTo>
                    <a:pt x="32507" y="453986"/>
                  </a:lnTo>
                  <a:lnTo>
                    <a:pt x="69235" y="452899"/>
                  </a:lnTo>
                  <a:lnTo>
                    <a:pt x="104164" y="439579"/>
                  </a:lnTo>
                  <a:lnTo>
                    <a:pt x="158028" y="398979"/>
                  </a:lnTo>
                  <a:lnTo>
                    <a:pt x="186625" y="373559"/>
                  </a:lnTo>
                  <a:lnTo>
                    <a:pt x="194702" y="363896"/>
                  </a:lnTo>
                  <a:lnTo>
                    <a:pt x="203676" y="340681"/>
                  </a:lnTo>
                  <a:lnTo>
                    <a:pt x="206495" y="315936"/>
                  </a:lnTo>
                  <a:lnTo>
                    <a:pt x="203849" y="293239"/>
                  </a:lnTo>
                  <a:lnTo>
                    <a:pt x="190193" y="260731"/>
                  </a:lnTo>
                  <a:lnTo>
                    <a:pt x="150921" y="211859"/>
                  </a:lnTo>
                  <a:lnTo>
                    <a:pt x="96277" y="176200"/>
                  </a:lnTo>
                  <a:lnTo>
                    <a:pt x="40313" y="137127"/>
                  </a:lnTo>
                  <a:lnTo>
                    <a:pt x="21586" y="126031"/>
                  </a:lnTo>
                  <a:lnTo>
                    <a:pt x="5463" y="109401"/>
                  </a:lnTo>
                  <a:lnTo>
                    <a:pt x="1398" y="100054"/>
                  </a:lnTo>
                  <a:lnTo>
                    <a:pt x="0" y="80308"/>
                  </a:lnTo>
                  <a:lnTo>
                    <a:pt x="11380" y="49461"/>
                  </a:lnTo>
                  <a:lnTo>
                    <a:pt x="29570" y="23684"/>
                  </a:lnTo>
                  <a:lnTo>
                    <a:pt x="55366" y="6817"/>
                  </a:lnTo>
                  <a:lnTo>
                    <a:pt x="90826" y="0"/>
                  </a:lnTo>
                  <a:lnTo>
                    <a:pt x="152344" y="5841"/>
                  </a:lnTo>
                  <a:lnTo>
                    <a:pt x="179271" y="7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24372" y="1034703"/>
              <a:ext cx="241603" cy="448340"/>
            </a:xfrm>
            <a:custGeom>
              <a:avLst/>
              <a:gdLst/>
              <a:ahLst/>
              <a:cxnLst/>
              <a:rect l="0" t="0" r="0" b="0"/>
              <a:pathLst>
                <a:path w="241603" h="448340">
                  <a:moveTo>
                    <a:pt x="223400" y="102374"/>
                  </a:moveTo>
                  <a:lnTo>
                    <a:pt x="204271" y="165802"/>
                  </a:lnTo>
                  <a:lnTo>
                    <a:pt x="179186" y="223811"/>
                  </a:lnTo>
                  <a:lnTo>
                    <a:pt x="152081" y="275499"/>
                  </a:lnTo>
                  <a:lnTo>
                    <a:pt x="136132" y="327904"/>
                  </a:lnTo>
                  <a:lnTo>
                    <a:pt x="124057" y="382147"/>
                  </a:lnTo>
                  <a:lnTo>
                    <a:pt x="125825" y="405702"/>
                  </a:lnTo>
                  <a:lnTo>
                    <a:pt x="138986" y="438694"/>
                  </a:lnTo>
                  <a:lnTo>
                    <a:pt x="146067" y="444741"/>
                  </a:lnTo>
                  <a:lnTo>
                    <a:pt x="154297" y="447602"/>
                  </a:lnTo>
                  <a:lnTo>
                    <a:pt x="163293" y="448339"/>
                  </a:lnTo>
                  <a:lnTo>
                    <a:pt x="182648" y="442920"/>
                  </a:lnTo>
                  <a:lnTo>
                    <a:pt x="201778" y="431542"/>
                  </a:lnTo>
                  <a:lnTo>
                    <a:pt x="224532" y="405406"/>
                  </a:lnTo>
                  <a:lnTo>
                    <a:pt x="234821" y="385624"/>
                  </a:lnTo>
                  <a:lnTo>
                    <a:pt x="241602" y="343578"/>
                  </a:lnTo>
                  <a:lnTo>
                    <a:pt x="236949" y="317200"/>
                  </a:lnTo>
                  <a:lnTo>
                    <a:pt x="214898" y="271671"/>
                  </a:lnTo>
                  <a:lnTo>
                    <a:pt x="189295" y="245083"/>
                  </a:lnTo>
                  <a:lnTo>
                    <a:pt x="130507" y="207966"/>
                  </a:lnTo>
                  <a:lnTo>
                    <a:pt x="70849" y="168692"/>
                  </a:lnTo>
                  <a:lnTo>
                    <a:pt x="24420" y="146540"/>
                  </a:lnTo>
                  <a:lnTo>
                    <a:pt x="9012" y="130192"/>
                  </a:lnTo>
                  <a:lnTo>
                    <a:pt x="3266" y="120920"/>
                  </a:lnTo>
                  <a:lnTo>
                    <a:pt x="0" y="98138"/>
                  </a:lnTo>
                  <a:lnTo>
                    <a:pt x="3618" y="73586"/>
                  </a:lnTo>
                  <a:lnTo>
                    <a:pt x="18809" y="41202"/>
                  </a:lnTo>
                  <a:lnTo>
                    <a:pt x="31475" y="24104"/>
                  </a:lnTo>
                  <a:lnTo>
                    <a:pt x="57349" y="6913"/>
                  </a:lnTo>
                  <a:lnTo>
                    <a:pt x="92831" y="0"/>
                  </a:lnTo>
                  <a:lnTo>
                    <a:pt x="127391" y="3541"/>
                  </a:lnTo>
                  <a:lnTo>
                    <a:pt x="146024" y="15164"/>
                  </a:lnTo>
                  <a:lnTo>
                    <a:pt x="154268" y="23177"/>
                  </a:lnTo>
                  <a:lnTo>
                    <a:pt x="163429" y="44559"/>
                  </a:lnTo>
                  <a:lnTo>
                    <a:pt x="170757" y="91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42528" y="14529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405229" y="1958300"/>
            <a:ext cx="4153818" cy="505369"/>
            <a:chOff x="1405229" y="1958300"/>
            <a:chExt cx="4153818" cy="505369"/>
          </a:xfrm>
        </p:grpSpPr>
        <p:sp>
          <p:nvSpPr>
            <p:cNvPr id="45" name="Freeform 44"/>
            <p:cNvSpPr/>
            <p:nvPr/>
          </p:nvSpPr>
          <p:spPr>
            <a:xfrm>
              <a:off x="1405229" y="1985939"/>
              <a:ext cx="279331" cy="477730"/>
            </a:xfrm>
            <a:custGeom>
              <a:avLst/>
              <a:gdLst/>
              <a:ahLst/>
              <a:cxnLst/>
              <a:rect l="0" t="0" r="0" b="0"/>
              <a:pathLst>
                <a:path w="279331" h="477730">
                  <a:moveTo>
                    <a:pt x="5589" y="477729"/>
                  </a:moveTo>
                  <a:lnTo>
                    <a:pt x="0" y="460961"/>
                  </a:lnTo>
                  <a:lnTo>
                    <a:pt x="3495" y="440251"/>
                  </a:lnTo>
                  <a:lnTo>
                    <a:pt x="19213" y="383238"/>
                  </a:lnTo>
                  <a:lnTo>
                    <a:pt x="24444" y="332878"/>
                  </a:lnTo>
                  <a:lnTo>
                    <a:pt x="31583" y="280912"/>
                  </a:lnTo>
                  <a:lnTo>
                    <a:pt x="41107" y="228470"/>
                  </a:lnTo>
                  <a:lnTo>
                    <a:pt x="53636" y="172819"/>
                  </a:lnTo>
                  <a:lnTo>
                    <a:pt x="58040" y="124823"/>
                  </a:lnTo>
                  <a:lnTo>
                    <a:pt x="69416" y="62442"/>
                  </a:lnTo>
                  <a:lnTo>
                    <a:pt x="82928" y="15631"/>
                  </a:lnTo>
                  <a:lnTo>
                    <a:pt x="89903" y="8227"/>
                  </a:lnTo>
                  <a:lnTo>
                    <a:pt x="110133" y="0"/>
                  </a:lnTo>
                  <a:lnTo>
                    <a:pt x="118569" y="1316"/>
                  </a:lnTo>
                  <a:lnTo>
                    <a:pt x="125363" y="5702"/>
                  </a:lnTo>
                  <a:lnTo>
                    <a:pt x="136031" y="19935"/>
                  </a:lnTo>
                  <a:lnTo>
                    <a:pt x="161702" y="73426"/>
                  </a:lnTo>
                  <a:lnTo>
                    <a:pt x="187248" y="133398"/>
                  </a:lnTo>
                  <a:lnTo>
                    <a:pt x="204773" y="187705"/>
                  </a:lnTo>
                  <a:lnTo>
                    <a:pt x="219499" y="242886"/>
                  </a:lnTo>
                  <a:lnTo>
                    <a:pt x="226438" y="294816"/>
                  </a:lnTo>
                  <a:lnTo>
                    <a:pt x="241155" y="350870"/>
                  </a:lnTo>
                  <a:lnTo>
                    <a:pt x="266663" y="392509"/>
                  </a:lnTo>
                  <a:lnTo>
                    <a:pt x="279330" y="414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42404" y="2279094"/>
              <a:ext cx="200042" cy="16119"/>
            </a:xfrm>
            <a:custGeom>
              <a:avLst/>
              <a:gdLst/>
              <a:ahLst/>
              <a:cxnLst/>
              <a:rect l="0" t="0" r="0" b="0"/>
              <a:pathLst>
                <a:path w="200042" h="16119">
                  <a:moveTo>
                    <a:pt x="200041" y="5589"/>
                  </a:moveTo>
                  <a:lnTo>
                    <a:pt x="183274" y="0"/>
                  </a:lnTo>
                  <a:lnTo>
                    <a:pt x="124596" y="4045"/>
                  </a:lnTo>
                  <a:lnTo>
                    <a:pt x="63157" y="1262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63198" y="2268297"/>
              <a:ext cx="310917" cy="156587"/>
            </a:xfrm>
            <a:custGeom>
              <a:avLst/>
              <a:gdLst/>
              <a:ahLst/>
              <a:cxnLst/>
              <a:rect l="0" t="0" r="0" b="0"/>
              <a:pathLst>
                <a:path w="310917" h="156587">
                  <a:moveTo>
                    <a:pt x="5589" y="37444"/>
                  </a:moveTo>
                  <a:lnTo>
                    <a:pt x="0" y="54211"/>
                  </a:lnTo>
                  <a:lnTo>
                    <a:pt x="2113" y="86995"/>
                  </a:lnTo>
                  <a:lnTo>
                    <a:pt x="16584" y="142322"/>
                  </a:lnTo>
                  <a:lnTo>
                    <a:pt x="21004" y="156586"/>
                  </a:lnTo>
                  <a:lnTo>
                    <a:pt x="19069" y="151227"/>
                  </a:lnTo>
                  <a:lnTo>
                    <a:pt x="16506" y="98036"/>
                  </a:lnTo>
                  <a:lnTo>
                    <a:pt x="21784" y="43953"/>
                  </a:lnTo>
                  <a:lnTo>
                    <a:pt x="28084" y="33595"/>
                  </a:lnTo>
                  <a:lnTo>
                    <a:pt x="47562" y="18965"/>
                  </a:lnTo>
                  <a:lnTo>
                    <a:pt x="68697" y="14803"/>
                  </a:lnTo>
                  <a:lnTo>
                    <a:pt x="79247" y="15331"/>
                  </a:lnTo>
                  <a:lnTo>
                    <a:pt x="97208" y="22156"/>
                  </a:lnTo>
                  <a:lnTo>
                    <a:pt x="105273" y="27252"/>
                  </a:lnTo>
                  <a:lnTo>
                    <a:pt x="117353" y="42273"/>
                  </a:lnTo>
                  <a:lnTo>
                    <a:pt x="125452" y="61817"/>
                  </a:lnTo>
                  <a:lnTo>
                    <a:pt x="129052" y="86101"/>
                  </a:lnTo>
                  <a:lnTo>
                    <a:pt x="131181" y="90939"/>
                  </a:lnTo>
                  <a:lnTo>
                    <a:pt x="133771" y="90654"/>
                  </a:lnTo>
                  <a:lnTo>
                    <a:pt x="139768" y="80980"/>
                  </a:lnTo>
                  <a:lnTo>
                    <a:pt x="168484" y="27285"/>
                  </a:lnTo>
                  <a:lnTo>
                    <a:pt x="181712" y="11092"/>
                  </a:lnTo>
                  <a:lnTo>
                    <a:pt x="201629" y="2335"/>
                  </a:lnTo>
                  <a:lnTo>
                    <a:pt x="213492" y="0"/>
                  </a:lnTo>
                  <a:lnTo>
                    <a:pt x="236030" y="3644"/>
                  </a:lnTo>
                  <a:lnTo>
                    <a:pt x="265331" y="18850"/>
                  </a:lnTo>
                  <a:lnTo>
                    <a:pt x="280127" y="32689"/>
                  </a:lnTo>
                  <a:lnTo>
                    <a:pt x="307432" y="91594"/>
                  </a:lnTo>
                  <a:lnTo>
                    <a:pt x="310916" y="100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49104" y="2252275"/>
              <a:ext cx="125982" cy="158763"/>
            </a:xfrm>
            <a:custGeom>
              <a:avLst/>
              <a:gdLst/>
              <a:ahLst/>
              <a:cxnLst/>
              <a:rect l="0" t="0" r="0" b="0"/>
              <a:pathLst>
                <a:path w="125982" h="158763">
                  <a:moveTo>
                    <a:pt x="61880" y="21880"/>
                  </a:moveTo>
                  <a:lnTo>
                    <a:pt x="56291" y="5112"/>
                  </a:lnTo>
                  <a:lnTo>
                    <a:pt x="51135" y="1343"/>
                  </a:lnTo>
                  <a:lnTo>
                    <a:pt x="44188" y="0"/>
                  </a:lnTo>
                  <a:lnTo>
                    <a:pt x="36047" y="274"/>
                  </a:lnTo>
                  <a:lnTo>
                    <a:pt x="28281" y="3967"/>
                  </a:lnTo>
                  <a:lnTo>
                    <a:pt x="13412" y="17428"/>
                  </a:lnTo>
                  <a:lnTo>
                    <a:pt x="5243" y="38229"/>
                  </a:lnTo>
                  <a:lnTo>
                    <a:pt x="0" y="89710"/>
                  </a:lnTo>
                  <a:lnTo>
                    <a:pt x="4681" y="125426"/>
                  </a:lnTo>
                  <a:lnTo>
                    <a:pt x="19066" y="152646"/>
                  </a:lnTo>
                  <a:lnTo>
                    <a:pt x="26318" y="157020"/>
                  </a:lnTo>
                  <a:lnTo>
                    <a:pt x="43735" y="158762"/>
                  </a:lnTo>
                  <a:lnTo>
                    <a:pt x="73271" y="153164"/>
                  </a:lnTo>
                  <a:lnTo>
                    <a:pt x="98660" y="138508"/>
                  </a:lnTo>
                  <a:lnTo>
                    <a:pt x="121001" y="108169"/>
                  </a:lnTo>
                  <a:lnTo>
                    <a:pt x="125981" y="82848"/>
                  </a:lnTo>
                  <a:lnTo>
                    <a:pt x="123124" y="58335"/>
                  </a:lnTo>
                  <a:lnTo>
                    <a:pt x="109532" y="32552"/>
                  </a:lnTo>
                  <a:lnTo>
                    <a:pt x="93466" y="11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16269" y="2253098"/>
              <a:ext cx="122296" cy="139135"/>
            </a:xfrm>
            <a:custGeom>
              <a:avLst/>
              <a:gdLst/>
              <a:ahLst/>
              <a:cxnLst/>
              <a:rect l="0" t="0" r="0" b="0"/>
              <a:pathLst>
                <a:path w="122296" h="139135">
                  <a:moveTo>
                    <a:pt x="0" y="21057"/>
                  </a:moveTo>
                  <a:lnTo>
                    <a:pt x="0" y="79674"/>
                  </a:lnTo>
                  <a:lnTo>
                    <a:pt x="11178" y="114464"/>
                  </a:lnTo>
                  <a:lnTo>
                    <a:pt x="26025" y="130032"/>
                  </a:lnTo>
                  <a:lnTo>
                    <a:pt x="34898" y="135821"/>
                  </a:lnTo>
                  <a:lnTo>
                    <a:pt x="54114" y="139134"/>
                  </a:lnTo>
                  <a:lnTo>
                    <a:pt x="64152" y="138379"/>
                  </a:lnTo>
                  <a:lnTo>
                    <a:pt x="81545" y="131302"/>
                  </a:lnTo>
                  <a:lnTo>
                    <a:pt x="97073" y="119188"/>
                  </a:lnTo>
                  <a:lnTo>
                    <a:pt x="111774" y="102105"/>
                  </a:lnTo>
                  <a:lnTo>
                    <a:pt x="119867" y="79695"/>
                  </a:lnTo>
                  <a:lnTo>
                    <a:pt x="122295" y="5530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495253" y="2250662"/>
              <a:ext cx="157929" cy="153454"/>
            </a:xfrm>
            <a:custGeom>
              <a:avLst/>
              <a:gdLst/>
              <a:ahLst/>
              <a:cxnLst/>
              <a:rect l="0" t="0" r="0" b="0"/>
              <a:pathLst>
                <a:path w="157929" h="153454">
                  <a:moveTo>
                    <a:pt x="0" y="44550"/>
                  </a:moveTo>
                  <a:lnTo>
                    <a:pt x="19129" y="98425"/>
                  </a:lnTo>
                  <a:lnTo>
                    <a:pt x="45854" y="153453"/>
                  </a:lnTo>
                  <a:lnTo>
                    <a:pt x="34192" y="108558"/>
                  </a:lnTo>
                  <a:lnTo>
                    <a:pt x="17429" y="55189"/>
                  </a:lnTo>
                  <a:lnTo>
                    <a:pt x="16715" y="34070"/>
                  </a:lnTo>
                  <a:lnTo>
                    <a:pt x="18163" y="23526"/>
                  </a:lnTo>
                  <a:lnTo>
                    <a:pt x="22637" y="15326"/>
                  </a:lnTo>
                  <a:lnTo>
                    <a:pt x="36967" y="3096"/>
                  </a:lnTo>
                  <a:lnTo>
                    <a:pt x="58154" y="0"/>
                  </a:lnTo>
                  <a:lnTo>
                    <a:pt x="81999" y="3693"/>
                  </a:lnTo>
                  <a:lnTo>
                    <a:pt x="104295" y="13133"/>
                  </a:lnTo>
                  <a:lnTo>
                    <a:pt x="119663" y="31367"/>
                  </a:lnTo>
                  <a:lnTo>
                    <a:pt x="143010" y="91210"/>
                  </a:lnTo>
                  <a:lnTo>
                    <a:pt x="157928" y="118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37409" y="1958300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5589" y="217019"/>
                  </a:lnTo>
                  <a:lnTo>
                    <a:pt x="10723" y="270812"/>
                  </a:lnTo>
                  <a:lnTo>
                    <a:pt x="18669" y="326498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32124" y="2137413"/>
              <a:ext cx="252685" cy="10401"/>
            </a:xfrm>
            <a:custGeom>
              <a:avLst/>
              <a:gdLst/>
              <a:ahLst/>
              <a:cxnLst/>
              <a:rect l="0" t="0" r="0" b="0"/>
              <a:pathLst>
                <a:path w="252685" h="10401">
                  <a:moveTo>
                    <a:pt x="252684" y="10400"/>
                  </a:moveTo>
                  <a:lnTo>
                    <a:pt x="203753" y="2067"/>
                  </a:lnTo>
                  <a:lnTo>
                    <a:pt x="155908" y="522"/>
                  </a:lnTo>
                  <a:lnTo>
                    <a:pt x="92928" y="0"/>
                  </a:lnTo>
                  <a:lnTo>
                    <a:pt x="32731" y="8222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70878" y="2200455"/>
              <a:ext cx="172380" cy="153769"/>
            </a:xfrm>
            <a:custGeom>
              <a:avLst/>
              <a:gdLst/>
              <a:ahLst/>
              <a:cxnLst/>
              <a:rect l="0" t="0" r="0" b="0"/>
              <a:pathLst>
                <a:path w="172380" h="153769">
                  <a:moveTo>
                    <a:pt x="92956" y="10529"/>
                  </a:moveTo>
                  <a:lnTo>
                    <a:pt x="76189" y="4940"/>
                  </a:lnTo>
                  <a:lnTo>
                    <a:pt x="58598" y="5315"/>
                  </a:lnTo>
                  <a:lnTo>
                    <a:pt x="39081" y="10552"/>
                  </a:lnTo>
                  <a:lnTo>
                    <a:pt x="18709" y="20678"/>
                  </a:lnTo>
                  <a:lnTo>
                    <a:pt x="11872" y="28993"/>
                  </a:lnTo>
                  <a:lnTo>
                    <a:pt x="4276" y="50711"/>
                  </a:lnTo>
                  <a:lnTo>
                    <a:pt x="0" y="89245"/>
                  </a:lnTo>
                  <a:lnTo>
                    <a:pt x="5239" y="110245"/>
                  </a:lnTo>
                  <a:lnTo>
                    <a:pt x="16536" y="127377"/>
                  </a:lnTo>
                  <a:lnTo>
                    <a:pt x="33255" y="142790"/>
                  </a:lnTo>
                  <a:lnTo>
                    <a:pt x="55504" y="151200"/>
                  </a:lnTo>
                  <a:lnTo>
                    <a:pt x="79820" y="153768"/>
                  </a:lnTo>
                  <a:lnTo>
                    <a:pt x="102326" y="151010"/>
                  </a:lnTo>
                  <a:lnTo>
                    <a:pt x="134727" y="137291"/>
                  </a:lnTo>
                  <a:lnTo>
                    <a:pt x="160965" y="112819"/>
                  </a:lnTo>
                  <a:lnTo>
                    <a:pt x="169976" y="90306"/>
                  </a:lnTo>
                  <a:lnTo>
                    <a:pt x="172379" y="77752"/>
                  </a:lnTo>
                  <a:lnTo>
                    <a:pt x="168809" y="57563"/>
                  </a:lnTo>
                  <a:lnTo>
                    <a:pt x="153646" y="33044"/>
                  </a:lnTo>
                  <a:lnTo>
                    <a:pt x="1245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64439" y="2015730"/>
              <a:ext cx="131023" cy="342654"/>
            </a:xfrm>
            <a:custGeom>
              <a:avLst/>
              <a:gdLst/>
              <a:ahLst/>
              <a:cxnLst/>
              <a:rect l="0" t="0" r="0" b="0"/>
              <a:pathLst>
                <a:path w="131023" h="342654">
                  <a:moveTo>
                    <a:pt x="78379" y="342653"/>
                  </a:moveTo>
                  <a:lnTo>
                    <a:pt x="63725" y="284036"/>
                  </a:lnTo>
                  <a:lnTo>
                    <a:pt x="50182" y="231032"/>
                  </a:lnTo>
                  <a:lnTo>
                    <a:pt x="32740" y="174749"/>
                  </a:lnTo>
                  <a:lnTo>
                    <a:pt x="15206" y="113294"/>
                  </a:lnTo>
                  <a:lnTo>
                    <a:pt x="0" y="58682"/>
                  </a:lnTo>
                  <a:lnTo>
                    <a:pt x="1820" y="37459"/>
                  </a:lnTo>
                  <a:lnTo>
                    <a:pt x="9648" y="19448"/>
                  </a:lnTo>
                  <a:lnTo>
                    <a:pt x="15011" y="11370"/>
                  </a:lnTo>
                  <a:lnTo>
                    <a:pt x="24435" y="5984"/>
                  </a:lnTo>
                  <a:lnTo>
                    <a:pt x="50505" y="0"/>
                  </a:lnTo>
                  <a:lnTo>
                    <a:pt x="105948" y="4176"/>
                  </a:lnTo>
                  <a:lnTo>
                    <a:pt x="131022" y="5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48062" y="221098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9065"/>
                  </a:lnTo>
                  <a:lnTo>
                    <a:pt x="26971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77256" y="1968233"/>
              <a:ext cx="155159" cy="406323"/>
            </a:xfrm>
            <a:custGeom>
              <a:avLst/>
              <a:gdLst/>
              <a:ahLst/>
              <a:cxnLst/>
              <a:rect l="0" t="0" r="0" b="0"/>
              <a:pathLst>
                <a:path w="155159" h="406323">
                  <a:moveTo>
                    <a:pt x="134101" y="274337"/>
                  </a:moveTo>
                  <a:lnTo>
                    <a:pt x="104793" y="245028"/>
                  </a:lnTo>
                  <a:lnTo>
                    <a:pt x="95845" y="241929"/>
                  </a:lnTo>
                  <a:lnTo>
                    <a:pt x="73425" y="241606"/>
                  </a:lnTo>
                  <a:lnTo>
                    <a:pt x="54102" y="248481"/>
                  </a:lnTo>
                  <a:lnTo>
                    <a:pt x="22632" y="271959"/>
                  </a:lnTo>
                  <a:lnTo>
                    <a:pt x="6577" y="297809"/>
                  </a:lnTo>
                  <a:lnTo>
                    <a:pt x="0" y="333284"/>
                  </a:lnTo>
                  <a:lnTo>
                    <a:pt x="3640" y="367842"/>
                  </a:lnTo>
                  <a:lnTo>
                    <a:pt x="12168" y="386474"/>
                  </a:lnTo>
                  <a:lnTo>
                    <a:pt x="17717" y="394719"/>
                  </a:lnTo>
                  <a:lnTo>
                    <a:pt x="26096" y="400215"/>
                  </a:lnTo>
                  <a:lnTo>
                    <a:pt x="47885" y="406322"/>
                  </a:lnTo>
                  <a:lnTo>
                    <a:pt x="57906" y="405610"/>
                  </a:lnTo>
                  <a:lnTo>
                    <a:pt x="75280" y="398581"/>
                  </a:lnTo>
                  <a:lnTo>
                    <a:pt x="98215" y="381470"/>
                  </a:lnTo>
                  <a:lnTo>
                    <a:pt x="114239" y="355993"/>
                  </a:lnTo>
                  <a:lnTo>
                    <a:pt x="130135" y="300301"/>
                  </a:lnTo>
                  <a:lnTo>
                    <a:pt x="141420" y="239908"/>
                  </a:lnTo>
                  <a:lnTo>
                    <a:pt x="149585" y="183178"/>
                  </a:lnTo>
                  <a:lnTo>
                    <a:pt x="145652" y="121366"/>
                  </a:lnTo>
                  <a:lnTo>
                    <a:pt x="138044" y="71344"/>
                  </a:lnTo>
                  <a:lnTo>
                    <a:pt x="131760" y="15047"/>
                  </a:lnTo>
                  <a:lnTo>
                    <a:pt x="129031" y="3211"/>
                  </a:lnTo>
                  <a:lnTo>
                    <a:pt x="127211" y="0"/>
                  </a:lnTo>
                  <a:lnTo>
                    <a:pt x="125998" y="2538"/>
                  </a:lnTo>
                  <a:lnTo>
                    <a:pt x="123785" y="65786"/>
                  </a:lnTo>
                  <a:lnTo>
                    <a:pt x="132007" y="128157"/>
                  </a:lnTo>
                  <a:lnTo>
                    <a:pt x="141790" y="188616"/>
                  </a:lnTo>
                  <a:lnTo>
                    <a:pt x="144069" y="245966"/>
                  </a:lnTo>
                  <a:lnTo>
                    <a:pt x="151755" y="301184"/>
                  </a:lnTo>
                  <a:lnTo>
                    <a:pt x="155158" y="348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76943" y="2141948"/>
              <a:ext cx="147390" cy="187102"/>
            </a:xfrm>
            <a:custGeom>
              <a:avLst/>
              <a:gdLst/>
              <a:ahLst/>
              <a:cxnLst/>
              <a:rect l="0" t="0" r="0" b="0"/>
              <a:pathLst>
                <a:path w="147390" h="187102">
                  <a:moveTo>
                    <a:pt x="8114" y="111150"/>
                  </a:moveTo>
                  <a:lnTo>
                    <a:pt x="45591" y="102817"/>
                  </a:lnTo>
                  <a:lnTo>
                    <a:pt x="102260" y="92505"/>
                  </a:lnTo>
                  <a:lnTo>
                    <a:pt x="123656" y="86096"/>
                  </a:lnTo>
                  <a:lnTo>
                    <a:pt x="131935" y="80409"/>
                  </a:lnTo>
                  <a:lnTo>
                    <a:pt x="144254" y="64732"/>
                  </a:lnTo>
                  <a:lnTo>
                    <a:pt x="147389" y="46066"/>
                  </a:lnTo>
                  <a:lnTo>
                    <a:pt x="146587" y="36175"/>
                  </a:lnTo>
                  <a:lnTo>
                    <a:pt x="136338" y="18947"/>
                  </a:lnTo>
                  <a:lnTo>
                    <a:pt x="128692" y="11076"/>
                  </a:lnTo>
                  <a:lnTo>
                    <a:pt x="107717" y="2332"/>
                  </a:lnTo>
                  <a:lnTo>
                    <a:pt x="95573" y="0"/>
                  </a:lnTo>
                  <a:lnTo>
                    <a:pt x="75840" y="3648"/>
                  </a:lnTo>
                  <a:lnTo>
                    <a:pt x="48458" y="21976"/>
                  </a:lnTo>
                  <a:lnTo>
                    <a:pt x="30724" y="39932"/>
                  </a:lnTo>
                  <a:lnTo>
                    <a:pt x="5733" y="90420"/>
                  </a:lnTo>
                  <a:lnTo>
                    <a:pt x="0" y="127365"/>
                  </a:lnTo>
                  <a:lnTo>
                    <a:pt x="4897" y="151112"/>
                  </a:lnTo>
                  <a:lnTo>
                    <a:pt x="9479" y="162358"/>
                  </a:lnTo>
                  <a:lnTo>
                    <a:pt x="23928" y="177973"/>
                  </a:lnTo>
                  <a:lnTo>
                    <a:pt x="32695" y="183774"/>
                  </a:lnTo>
                  <a:lnTo>
                    <a:pt x="51794" y="187101"/>
                  </a:lnTo>
                  <a:lnTo>
                    <a:pt x="92342" y="1848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70391" y="2173809"/>
              <a:ext cx="109465" cy="166561"/>
            </a:xfrm>
            <a:custGeom>
              <a:avLst/>
              <a:gdLst/>
              <a:ahLst/>
              <a:cxnLst/>
              <a:rect l="0" t="0" r="0" b="0"/>
              <a:pathLst>
                <a:path w="109465" h="166561">
                  <a:moveTo>
                    <a:pt x="98935" y="5590"/>
                  </a:moveTo>
                  <a:lnTo>
                    <a:pt x="82168" y="0"/>
                  </a:lnTo>
                  <a:lnTo>
                    <a:pt x="64576" y="3496"/>
                  </a:lnTo>
                  <a:lnTo>
                    <a:pt x="38062" y="18617"/>
                  </a:lnTo>
                  <a:lnTo>
                    <a:pt x="23917" y="32437"/>
                  </a:lnTo>
                  <a:lnTo>
                    <a:pt x="9377" y="61117"/>
                  </a:lnTo>
                  <a:lnTo>
                    <a:pt x="0" y="97562"/>
                  </a:lnTo>
                  <a:lnTo>
                    <a:pt x="1542" y="120165"/>
                  </a:lnTo>
                  <a:lnTo>
                    <a:pt x="9246" y="138790"/>
                  </a:lnTo>
                  <a:lnTo>
                    <a:pt x="14576" y="147033"/>
                  </a:lnTo>
                  <a:lnTo>
                    <a:pt x="29856" y="159310"/>
                  </a:lnTo>
                  <a:lnTo>
                    <a:pt x="38845" y="164222"/>
                  </a:lnTo>
                  <a:lnTo>
                    <a:pt x="61310" y="166560"/>
                  </a:lnTo>
                  <a:lnTo>
                    <a:pt x="109464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38920" y="2158342"/>
              <a:ext cx="67278" cy="139467"/>
            </a:xfrm>
            <a:custGeom>
              <a:avLst/>
              <a:gdLst/>
              <a:ahLst/>
              <a:cxnLst/>
              <a:rect l="0" t="0" r="0" b="0"/>
              <a:pathLst>
                <a:path w="67278" h="139467">
                  <a:moveTo>
                    <a:pt x="14634" y="84228"/>
                  </a:moveTo>
                  <a:lnTo>
                    <a:pt x="17754" y="126919"/>
                  </a:lnTo>
                  <a:lnTo>
                    <a:pt x="20223" y="137255"/>
                  </a:lnTo>
                  <a:lnTo>
                    <a:pt x="19530" y="139466"/>
                  </a:lnTo>
                  <a:lnTo>
                    <a:pt x="12521" y="129445"/>
                  </a:lnTo>
                  <a:lnTo>
                    <a:pt x="1010" y="103085"/>
                  </a:lnTo>
                  <a:lnTo>
                    <a:pt x="0" y="80130"/>
                  </a:lnTo>
                  <a:lnTo>
                    <a:pt x="8884" y="32856"/>
                  </a:lnTo>
                  <a:lnTo>
                    <a:pt x="14310" y="24243"/>
                  </a:lnTo>
                  <a:lnTo>
                    <a:pt x="29698" y="11554"/>
                  </a:lnTo>
                  <a:lnTo>
                    <a:pt x="45116" y="5135"/>
                  </a:lnTo>
                  <a:lnTo>
                    <a:pt x="672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81301" y="2144615"/>
              <a:ext cx="126587" cy="171655"/>
            </a:xfrm>
            <a:custGeom>
              <a:avLst/>
              <a:gdLst/>
              <a:ahLst/>
              <a:cxnLst/>
              <a:rect l="0" t="0" r="0" b="0"/>
              <a:pathLst>
                <a:path w="126587" h="171655">
                  <a:moveTo>
                    <a:pt x="19652" y="97955"/>
                  </a:moveTo>
                  <a:lnTo>
                    <a:pt x="81744" y="83300"/>
                  </a:lnTo>
                  <a:lnTo>
                    <a:pt x="108500" y="67616"/>
                  </a:lnTo>
                  <a:lnTo>
                    <a:pt x="120751" y="51716"/>
                  </a:lnTo>
                  <a:lnTo>
                    <a:pt x="125656" y="42562"/>
                  </a:lnTo>
                  <a:lnTo>
                    <a:pt x="126586" y="34120"/>
                  </a:lnTo>
                  <a:lnTo>
                    <a:pt x="121380" y="18501"/>
                  </a:lnTo>
                  <a:lnTo>
                    <a:pt x="108149" y="6880"/>
                  </a:lnTo>
                  <a:lnTo>
                    <a:pt x="99707" y="2143"/>
                  </a:lnTo>
                  <a:lnTo>
                    <a:pt x="80968" y="0"/>
                  </a:lnTo>
                  <a:lnTo>
                    <a:pt x="60941" y="4116"/>
                  </a:lnTo>
                  <a:lnTo>
                    <a:pt x="31106" y="19588"/>
                  </a:lnTo>
                  <a:lnTo>
                    <a:pt x="14604" y="32319"/>
                  </a:lnTo>
                  <a:lnTo>
                    <a:pt x="5710" y="52016"/>
                  </a:lnTo>
                  <a:lnTo>
                    <a:pt x="0" y="102788"/>
                  </a:lnTo>
                  <a:lnTo>
                    <a:pt x="5459" y="127009"/>
                  </a:lnTo>
                  <a:lnTo>
                    <a:pt x="10190" y="138381"/>
                  </a:lnTo>
                  <a:lnTo>
                    <a:pt x="24805" y="154136"/>
                  </a:lnTo>
                  <a:lnTo>
                    <a:pt x="33616" y="159976"/>
                  </a:lnTo>
                  <a:lnTo>
                    <a:pt x="93352" y="171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59726" y="2145844"/>
              <a:ext cx="178140" cy="159520"/>
            </a:xfrm>
            <a:custGeom>
              <a:avLst/>
              <a:gdLst/>
              <a:ahLst/>
              <a:cxnLst/>
              <a:rect l="0" t="0" r="0" b="0"/>
              <a:pathLst>
                <a:path w="178140" h="159520">
                  <a:moveTo>
                    <a:pt x="114968" y="33555"/>
                  </a:moveTo>
                  <a:lnTo>
                    <a:pt x="103789" y="16787"/>
                  </a:lnTo>
                  <a:lnTo>
                    <a:pt x="88943" y="5435"/>
                  </a:lnTo>
                  <a:lnTo>
                    <a:pt x="80071" y="770"/>
                  </a:lnTo>
                  <a:lnTo>
                    <a:pt x="70646" y="0"/>
                  </a:lnTo>
                  <a:lnTo>
                    <a:pt x="50816" y="5383"/>
                  </a:lnTo>
                  <a:lnTo>
                    <a:pt x="25510" y="21568"/>
                  </a:lnTo>
                  <a:lnTo>
                    <a:pt x="13598" y="37586"/>
                  </a:lnTo>
                  <a:lnTo>
                    <a:pt x="5574" y="57573"/>
                  </a:lnTo>
                  <a:lnTo>
                    <a:pt x="422" y="108532"/>
                  </a:lnTo>
                  <a:lnTo>
                    <a:pt x="0" y="122144"/>
                  </a:lnTo>
                  <a:lnTo>
                    <a:pt x="3228" y="133558"/>
                  </a:lnTo>
                  <a:lnTo>
                    <a:pt x="16173" y="152480"/>
                  </a:lnTo>
                  <a:lnTo>
                    <a:pt x="24538" y="157292"/>
                  </a:lnTo>
                  <a:lnTo>
                    <a:pt x="43192" y="159519"/>
                  </a:lnTo>
                  <a:lnTo>
                    <a:pt x="60061" y="153490"/>
                  </a:lnTo>
                  <a:lnTo>
                    <a:pt x="89954" y="130555"/>
                  </a:lnTo>
                  <a:lnTo>
                    <a:pt x="105737" y="99210"/>
                  </a:lnTo>
                  <a:lnTo>
                    <a:pt x="113144" y="56056"/>
                  </a:lnTo>
                  <a:lnTo>
                    <a:pt x="113752" y="57914"/>
                  </a:lnTo>
                  <a:lnTo>
                    <a:pt x="120317" y="88929"/>
                  </a:lnTo>
                  <a:lnTo>
                    <a:pt x="135140" y="113003"/>
                  </a:lnTo>
                  <a:lnTo>
                    <a:pt x="159940" y="139758"/>
                  </a:lnTo>
                  <a:lnTo>
                    <a:pt x="178139" y="14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69367" y="2121167"/>
              <a:ext cx="126561" cy="170535"/>
            </a:xfrm>
            <a:custGeom>
              <a:avLst/>
              <a:gdLst/>
              <a:ahLst/>
              <a:cxnLst/>
              <a:rect l="0" t="0" r="0" b="0"/>
              <a:pathLst>
                <a:path w="126561" h="170535">
                  <a:moveTo>
                    <a:pt x="115897" y="5589"/>
                  </a:moveTo>
                  <a:lnTo>
                    <a:pt x="99129" y="0"/>
                  </a:lnTo>
                  <a:lnTo>
                    <a:pt x="66345" y="2113"/>
                  </a:lnTo>
                  <a:lnTo>
                    <a:pt x="22920" y="14478"/>
                  </a:lnTo>
                  <a:lnTo>
                    <a:pt x="5944" y="25527"/>
                  </a:lnTo>
                  <a:lnTo>
                    <a:pt x="1650" y="32919"/>
                  </a:lnTo>
                  <a:lnTo>
                    <a:pt x="0" y="50491"/>
                  </a:lnTo>
                  <a:lnTo>
                    <a:pt x="5877" y="57751"/>
                  </a:lnTo>
                  <a:lnTo>
                    <a:pt x="62168" y="81810"/>
                  </a:lnTo>
                  <a:lnTo>
                    <a:pt x="103984" y="97811"/>
                  </a:lnTo>
                  <a:lnTo>
                    <a:pt x="120740" y="109358"/>
                  </a:lnTo>
                  <a:lnTo>
                    <a:pt x="124975" y="118052"/>
                  </a:lnTo>
                  <a:lnTo>
                    <a:pt x="126560" y="140190"/>
                  </a:lnTo>
                  <a:lnTo>
                    <a:pt x="121836" y="149136"/>
                  </a:lnTo>
                  <a:lnTo>
                    <a:pt x="104108" y="162194"/>
                  </a:lnTo>
                  <a:lnTo>
                    <a:pt x="62231" y="170534"/>
                  </a:lnTo>
                  <a:lnTo>
                    <a:pt x="10611" y="16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44761" y="2129815"/>
              <a:ext cx="159622" cy="144341"/>
            </a:xfrm>
            <a:custGeom>
              <a:avLst/>
              <a:gdLst/>
              <a:ahLst/>
              <a:cxnLst/>
              <a:rect l="0" t="0" r="0" b="0"/>
              <a:pathLst>
                <a:path w="159622" h="144341">
                  <a:moveTo>
                    <a:pt x="3674" y="70640"/>
                  </a:moveTo>
                  <a:lnTo>
                    <a:pt x="52605" y="70640"/>
                  </a:lnTo>
                  <a:lnTo>
                    <a:pt x="111735" y="65051"/>
                  </a:lnTo>
                  <a:lnTo>
                    <a:pt x="148776" y="50397"/>
                  </a:lnTo>
                  <a:lnTo>
                    <a:pt x="155391" y="43107"/>
                  </a:lnTo>
                  <a:lnTo>
                    <a:pt x="158631" y="34737"/>
                  </a:lnTo>
                  <a:lnTo>
                    <a:pt x="159621" y="25648"/>
                  </a:lnTo>
                  <a:lnTo>
                    <a:pt x="156772" y="18419"/>
                  </a:lnTo>
                  <a:lnTo>
                    <a:pt x="144247" y="7267"/>
                  </a:lnTo>
                  <a:lnTo>
                    <a:pt x="111876" y="0"/>
                  </a:lnTo>
                  <a:lnTo>
                    <a:pt x="72649" y="3437"/>
                  </a:lnTo>
                  <a:lnTo>
                    <a:pt x="36979" y="17453"/>
                  </a:lnTo>
                  <a:lnTo>
                    <a:pt x="21206" y="32964"/>
                  </a:lnTo>
                  <a:lnTo>
                    <a:pt x="1548" y="71517"/>
                  </a:lnTo>
                  <a:lnTo>
                    <a:pt x="0" y="92087"/>
                  </a:lnTo>
                  <a:lnTo>
                    <a:pt x="1225" y="102486"/>
                  </a:lnTo>
                  <a:lnTo>
                    <a:pt x="11944" y="120279"/>
                  </a:lnTo>
                  <a:lnTo>
                    <a:pt x="19716" y="128299"/>
                  </a:lnTo>
                  <a:lnTo>
                    <a:pt x="40830" y="137211"/>
                  </a:lnTo>
                  <a:lnTo>
                    <a:pt x="87902" y="1443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43233" y="212675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64290" y="2200455"/>
              <a:ext cx="94757" cy="21059"/>
            </a:xfrm>
            <a:custGeom>
              <a:avLst/>
              <a:gdLst/>
              <a:ahLst/>
              <a:cxnLst/>
              <a:rect l="0" t="0" r="0" b="0"/>
              <a:pathLst>
                <a:path w="94757" h="21059">
                  <a:moveTo>
                    <a:pt x="94756" y="0"/>
                  </a:moveTo>
                  <a:lnTo>
                    <a:pt x="52065" y="312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822259" y="1804690"/>
            <a:ext cx="2695296" cy="532637"/>
            <a:chOff x="5822259" y="1804690"/>
            <a:chExt cx="2695296" cy="532637"/>
          </a:xfrm>
        </p:grpSpPr>
        <p:sp>
          <p:nvSpPr>
            <p:cNvPr id="67" name="Freeform 66"/>
            <p:cNvSpPr/>
            <p:nvPr/>
          </p:nvSpPr>
          <p:spPr>
            <a:xfrm>
              <a:off x="5822259" y="1863544"/>
              <a:ext cx="10491" cy="473783"/>
            </a:xfrm>
            <a:custGeom>
              <a:avLst/>
              <a:gdLst/>
              <a:ahLst/>
              <a:cxnLst/>
              <a:rect l="0" t="0" r="0" b="0"/>
              <a:pathLst>
                <a:path w="10491" h="473783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0095" y="165650"/>
                  </a:lnTo>
                  <a:lnTo>
                    <a:pt x="10400" y="217797"/>
                  </a:lnTo>
                  <a:lnTo>
                    <a:pt x="10490" y="270293"/>
                  </a:lnTo>
                  <a:lnTo>
                    <a:pt x="4455" y="325962"/>
                  </a:lnTo>
                  <a:lnTo>
                    <a:pt x="5862" y="387738"/>
                  </a:lnTo>
                  <a:lnTo>
                    <a:pt x="1158" y="44534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11772" y="1863544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3119" y="183644"/>
                  </a:lnTo>
                  <a:lnTo>
                    <a:pt x="8333" y="228718"/>
                  </a:lnTo>
                  <a:lnTo>
                    <a:pt x="12997" y="283407"/>
                  </a:lnTo>
                  <a:lnTo>
                    <a:pt x="18669" y="333537"/>
                  </a:lnTo>
                  <a:lnTo>
                    <a:pt x="20585" y="392397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61764" y="1884601"/>
              <a:ext cx="342264" cy="376706"/>
            </a:xfrm>
            <a:custGeom>
              <a:avLst/>
              <a:gdLst/>
              <a:ahLst/>
              <a:cxnLst/>
              <a:rect l="0" t="0" r="0" b="0"/>
              <a:pathLst>
                <a:path w="342264" h="376706">
                  <a:moveTo>
                    <a:pt x="165863" y="0"/>
                  </a:moveTo>
                  <a:lnTo>
                    <a:pt x="123171" y="14572"/>
                  </a:lnTo>
                  <a:lnTo>
                    <a:pt x="87110" y="39403"/>
                  </a:lnTo>
                  <a:lnTo>
                    <a:pt x="43203" y="95442"/>
                  </a:lnTo>
                  <a:lnTo>
                    <a:pt x="19411" y="155822"/>
                  </a:lnTo>
                  <a:lnTo>
                    <a:pt x="2211" y="218698"/>
                  </a:lnTo>
                  <a:lnTo>
                    <a:pt x="0" y="258861"/>
                  </a:lnTo>
                  <a:lnTo>
                    <a:pt x="7404" y="293509"/>
                  </a:lnTo>
                  <a:lnTo>
                    <a:pt x="30274" y="333537"/>
                  </a:lnTo>
                  <a:lnTo>
                    <a:pt x="44769" y="348280"/>
                  </a:lnTo>
                  <a:lnTo>
                    <a:pt x="92855" y="371193"/>
                  </a:lnTo>
                  <a:lnTo>
                    <a:pt x="129543" y="376705"/>
                  </a:lnTo>
                  <a:lnTo>
                    <a:pt x="175456" y="370162"/>
                  </a:lnTo>
                  <a:lnTo>
                    <a:pt x="228911" y="354216"/>
                  </a:lnTo>
                  <a:lnTo>
                    <a:pt x="269954" y="339203"/>
                  </a:lnTo>
                  <a:lnTo>
                    <a:pt x="286605" y="327791"/>
                  </a:lnTo>
                  <a:lnTo>
                    <a:pt x="298685" y="311801"/>
                  </a:lnTo>
                  <a:lnTo>
                    <a:pt x="331768" y="254422"/>
                  </a:lnTo>
                  <a:lnTo>
                    <a:pt x="342263" y="196875"/>
                  </a:lnTo>
                  <a:lnTo>
                    <a:pt x="335931" y="148853"/>
                  </a:lnTo>
                  <a:lnTo>
                    <a:pt x="325568" y="117414"/>
                  </a:lnTo>
                  <a:lnTo>
                    <a:pt x="286583" y="55136"/>
                  </a:lnTo>
                  <a:lnTo>
                    <a:pt x="277928" y="47286"/>
                  </a:lnTo>
                  <a:lnTo>
                    <a:pt x="252715" y="38563"/>
                  </a:lnTo>
                  <a:lnTo>
                    <a:pt x="214993" y="33653"/>
                  </a:lnTo>
                  <a:lnTo>
                    <a:pt x="18692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43482" y="2053057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72466" y="17958"/>
                  </a:lnTo>
                  <a:lnTo>
                    <a:pt x="31342" y="285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21996" y="1852926"/>
              <a:ext cx="198371" cy="360441"/>
            </a:xfrm>
            <a:custGeom>
              <a:avLst/>
              <a:gdLst/>
              <a:ahLst/>
              <a:cxnLst/>
              <a:rect l="0" t="0" r="0" b="0"/>
              <a:pathLst>
                <a:path w="198371" h="360441">
                  <a:moveTo>
                    <a:pt x="142626" y="63260"/>
                  </a:moveTo>
                  <a:lnTo>
                    <a:pt x="113317" y="92569"/>
                  </a:lnTo>
                  <a:lnTo>
                    <a:pt x="87625" y="149499"/>
                  </a:lnTo>
                  <a:lnTo>
                    <a:pt x="62983" y="209537"/>
                  </a:lnTo>
                  <a:lnTo>
                    <a:pt x="51200" y="255671"/>
                  </a:lnTo>
                  <a:lnTo>
                    <a:pt x="51975" y="292626"/>
                  </a:lnTo>
                  <a:lnTo>
                    <a:pt x="57883" y="314939"/>
                  </a:lnTo>
                  <a:lnTo>
                    <a:pt x="68308" y="336555"/>
                  </a:lnTo>
                  <a:lnTo>
                    <a:pt x="83859" y="351620"/>
                  </a:lnTo>
                  <a:lnTo>
                    <a:pt x="92919" y="357276"/>
                  </a:lnTo>
                  <a:lnTo>
                    <a:pt x="112345" y="360440"/>
                  </a:lnTo>
                  <a:lnTo>
                    <a:pt x="153412" y="352939"/>
                  </a:lnTo>
                  <a:lnTo>
                    <a:pt x="171205" y="340575"/>
                  </a:lnTo>
                  <a:lnTo>
                    <a:pt x="185743" y="323382"/>
                  </a:lnTo>
                  <a:lnTo>
                    <a:pt x="196105" y="304042"/>
                  </a:lnTo>
                  <a:lnTo>
                    <a:pt x="198370" y="280629"/>
                  </a:lnTo>
                  <a:lnTo>
                    <a:pt x="194307" y="255795"/>
                  </a:lnTo>
                  <a:lnTo>
                    <a:pt x="184702" y="233059"/>
                  </a:lnTo>
                  <a:lnTo>
                    <a:pt x="160552" y="206118"/>
                  </a:lnTo>
                  <a:lnTo>
                    <a:pt x="100237" y="161744"/>
                  </a:lnTo>
                  <a:lnTo>
                    <a:pt x="37317" y="119431"/>
                  </a:lnTo>
                  <a:lnTo>
                    <a:pt x="11337" y="98361"/>
                  </a:lnTo>
                  <a:lnTo>
                    <a:pt x="2386" y="78080"/>
                  </a:lnTo>
                  <a:lnTo>
                    <a:pt x="0" y="66121"/>
                  </a:lnTo>
                  <a:lnTo>
                    <a:pt x="3587" y="43475"/>
                  </a:lnTo>
                  <a:lnTo>
                    <a:pt x="14151" y="22881"/>
                  </a:lnTo>
                  <a:lnTo>
                    <a:pt x="30543" y="5930"/>
                  </a:lnTo>
                  <a:lnTo>
                    <a:pt x="40998" y="1643"/>
                  </a:lnTo>
                  <a:lnTo>
                    <a:pt x="65093" y="0"/>
                  </a:lnTo>
                  <a:lnTo>
                    <a:pt x="99376" y="5652"/>
                  </a:lnTo>
                  <a:lnTo>
                    <a:pt x="107943" y="10817"/>
                  </a:lnTo>
                  <a:lnTo>
                    <a:pt x="132097" y="42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20572" y="1804690"/>
              <a:ext cx="218721" cy="368794"/>
            </a:xfrm>
            <a:custGeom>
              <a:avLst/>
              <a:gdLst/>
              <a:ahLst/>
              <a:cxnLst/>
              <a:rect l="0" t="0" r="0" b="0"/>
              <a:pathLst>
                <a:path w="218721" h="368794">
                  <a:moveTo>
                    <a:pt x="202019" y="90439"/>
                  </a:moveTo>
                  <a:lnTo>
                    <a:pt x="177972" y="100014"/>
                  </a:lnTo>
                  <a:lnTo>
                    <a:pt x="156549" y="117973"/>
                  </a:lnTo>
                  <a:lnTo>
                    <a:pt x="121320" y="170581"/>
                  </a:lnTo>
                  <a:lnTo>
                    <a:pt x="101633" y="224379"/>
                  </a:lnTo>
                  <a:lnTo>
                    <a:pt x="86480" y="276947"/>
                  </a:lnTo>
                  <a:lnTo>
                    <a:pt x="81648" y="299673"/>
                  </a:lnTo>
                  <a:lnTo>
                    <a:pt x="88078" y="342859"/>
                  </a:lnTo>
                  <a:lnTo>
                    <a:pt x="90963" y="353476"/>
                  </a:lnTo>
                  <a:lnTo>
                    <a:pt x="97566" y="360553"/>
                  </a:lnTo>
                  <a:lnTo>
                    <a:pt x="117380" y="368417"/>
                  </a:lnTo>
                  <a:lnTo>
                    <a:pt x="138665" y="368793"/>
                  </a:lnTo>
                  <a:lnTo>
                    <a:pt x="149254" y="367255"/>
                  </a:lnTo>
                  <a:lnTo>
                    <a:pt x="170379" y="356188"/>
                  </a:lnTo>
                  <a:lnTo>
                    <a:pt x="206947" y="326077"/>
                  </a:lnTo>
                  <a:lnTo>
                    <a:pt x="215907" y="305521"/>
                  </a:lnTo>
                  <a:lnTo>
                    <a:pt x="218720" y="281957"/>
                  </a:lnTo>
                  <a:lnTo>
                    <a:pt x="216070" y="259786"/>
                  </a:lnTo>
                  <a:lnTo>
                    <a:pt x="204754" y="238234"/>
                  </a:lnTo>
                  <a:lnTo>
                    <a:pt x="178653" y="209490"/>
                  </a:lnTo>
                  <a:lnTo>
                    <a:pt x="126845" y="171584"/>
                  </a:lnTo>
                  <a:lnTo>
                    <a:pt x="66572" y="136119"/>
                  </a:lnTo>
                  <a:lnTo>
                    <a:pt x="16756" y="93953"/>
                  </a:lnTo>
                  <a:lnTo>
                    <a:pt x="767" y="67304"/>
                  </a:lnTo>
                  <a:lnTo>
                    <a:pt x="0" y="57468"/>
                  </a:lnTo>
                  <a:lnTo>
                    <a:pt x="5388" y="37181"/>
                  </a:lnTo>
                  <a:lnTo>
                    <a:pt x="18700" y="19585"/>
                  </a:lnTo>
                  <a:lnTo>
                    <a:pt x="27164" y="11618"/>
                  </a:lnTo>
                  <a:lnTo>
                    <a:pt x="49046" y="2765"/>
                  </a:lnTo>
                  <a:lnTo>
                    <a:pt x="73199" y="0"/>
                  </a:lnTo>
                  <a:lnTo>
                    <a:pt x="127993" y="10751"/>
                  </a:lnTo>
                  <a:lnTo>
                    <a:pt x="154218" y="26144"/>
                  </a:lnTo>
                  <a:lnTo>
                    <a:pt x="191490" y="58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12103" y="1950893"/>
              <a:ext cx="126344" cy="17937"/>
            </a:xfrm>
            <a:custGeom>
              <a:avLst/>
              <a:gdLst/>
              <a:ahLst/>
              <a:cxnLst/>
              <a:rect l="0" t="0" r="0" b="0"/>
              <a:pathLst>
                <a:path w="126344" h="17937">
                  <a:moveTo>
                    <a:pt x="126343" y="17936"/>
                  </a:moveTo>
                  <a:lnTo>
                    <a:pt x="115164" y="6757"/>
                  </a:lnTo>
                  <a:lnTo>
                    <a:pt x="97198" y="1269"/>
                  </a:lnTo>
                  <a:lnTo>
                    <a:pt x="73615" y="0"/>
                  </a:lnTo>
                  <a:lnTo>
                    <a:pt x="26587" y="5597"/>
                  </a:lnTo>
                  <a:lnTo>
                    <a:pt x="0" y="7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43689" y="204252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96373" y="1844717"/>
              <a:ext cx="305328" cy="369101"/>
            </a:xfrm>
            <a:custGeom>
              <a:avLst/>
              <a:gdLst/>
              <a:ahLst/>
              <a:cxnLst/>
              <a:rect l="0" t="0" r="0" b="0"/>
              <a:pathLst>
                <a:path w="305328" h="369101">
                  <a:moveTo>
                    <a:pt x="0" y="60941"/>
                  </a:moveTo>
                  <a:lnTo>
                    <a:pt x="34897" y="31632"/>
                  </a:lnTo>
                  <a:lnTo>
                    <a:pt x="95046" y="5297"/>
                  </a:lnTo>
                  <a:lnTo>
                    <a:pt x="132017" y="0"/>
                  </a:lnTo>
                  <a:lnTo>
                    <a:pt x="155771" y="5000"/>
                  </a:lnTo>
                  <a:lnTo>
                    <a:pt x="167018" y="9609"/>
                  </a:lnTo>
                  <a:lnTo>
                    <a:pt x="182634" y="24089"/>
                  </a:lnTo>
                  <a:lnTo>
                    <a:pt x="198003" y="55091"/>
                  </a:lnTo>
                  <a:lnTo>
                    <a:pt x="213676" y="107488"/>
                  </a:lnTo>
                  <a:lnTo>
                    <a:pt x="219633" y="170134"/>
                  </a:lnTo>
                  <a:lnTo>
                    <a:pt x="217689" y="225663"/>
                  </a:lnTo>
                  <a:lnTo>
                    <a:pt x="200797" y="276362"/>
                  </a:lnTo>
                  <a:lnTo>
                    <a:pt x="173761" y="329097"/>
                  </a:lnTo>
                  <a:lnTo>
                    <a:pt x="145851" y="355384"/>
                  </a:lnTo>
                  <a:lnTo>
                    <a:pt x="125654" y="366499"/>
                  </a:lnTo>
                  <a:lnTo>
                    <a:pt x="101859" y="369100"/>
                  </a:lnTo>
                  <a:lnTo>
                    <a:pt x="76856" y="365186"/>
                  </a:lnTo>
                  <a:lnTo>
                    <a:pt x="44219" y="349829"/>
                  </a:lnTo>
                  <a:lnTo>
                    <a:pt x="27061" y="337124"/>
                  </a:lnTo>
                  <a:lnTo>
                    <a:pt x="9838" y="311229"/>
                  </a:lnTo>
                  <a:lnTo>
                    <a:pt x="7492" y="288383"/>
                  </a:lnTo>
                  <a:lnTo>
                    <a:pt x="11518" y="264972"/>
                  </a:lnTo>
                  <a:lnTo>
                    <a:pt x="21107" y="246767"/>
                  </a:lnTo>
                  <a:lnTo>
                    <a:pt x="29279" y="240977"/>
                  </a:lnTo>
                  <a:lnTo>
                    <a:pt x="50838" y="234544"/>
                  </a:lnTo>
                  <a:lnTo>
                    <a:pt x="103975" y="231583"/>
                  </a:lnTo>
                  <a:lnTo>
                    <a:pt x="166464" y="237931"/>
                  </a:lnTo>
                  <a:lnTo>
                    <a:pt x="224215" y="245120"/>
                  </a:lnTo>
                  <a:lnTo>
                    <a:pt x="283239" y="242164"/>
                  </a:lnTo>
                  <a:lnTo>
                    <a:pt x="305327" y="239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51306" y="1887317"/>
              <a:ext cx="266249" cy="317163"/>
            </a:xfrm>
            <a:custGeom>
              <a:avLst/>
              <a:gdLst/>
              <a:ahLst/>
              <a:cxnLst/>
              <a:rect l="0" t="0" r="0" b="0"/>
              <a:pathLst>
                <a:path w="266249" h="317163">
                  <a:moveTo>
                    <a:pt x="13564" y="60455"/>
                  </a:moveTo>
                  <a:lnTo>
                    <a:pt x="19154" y="43687"/>
                  </a:lnTo>
                  <a:lnTo>
                    <a:pt x="31256" y="29216"/>
                  </a:lnTo>
                  <a:lnTo>
                    <a:pt x="57801" y="11034"/>
                  </a:lnTo>
                  <a:lnTo>
                    <a:pt x="78849" y="3395"/>
                  </a:lnTo>
                  <a:lnTo>
                    <a:pt x="103801" y="0"/>
                  </a:lnTo>
                  <a:lnTo>
                    <a:pt x="127369" y="4730"/>
                  </a:lnTo>
                  <a:lnTo>
                    <a:pt x="171095" y="26831"/>
                  </a:lnTo>
                  <a:lnTo>
                    <a:pt x="186134" y="43171"/>
                  </a:lnTo>
                  <a:lnTo>
                    <a:pt x="205319" y="82257"/>
                  </a:lnTo>
                  <a:lnTo>
                    <a:pt x="211150" y="124496"/>
                  </a:lnTo>
                  <a:lnTo>
                    <a:pt x="207289" y="168467"/>
                  </a:lnTo>
                  <a:lnTo>
                    <a:pt x="187099" y="225247"/>
                  </a:lnTo>
                  <a:lnTo>
                    <a:pt x="166237" y="265130"/>
                  </a:lnTo>
                  <a:lnTo>
                    <a:pt x="138350" y="291635"/>
                  </a:lnTo>
                  <a:lnTo>
                    <a:pt x="94365" y="311664"/>
                  </a:lnTo>
                  <a:lnTo>
                    <a:pt x="69363" y="317162"/>
                  </a:lnTo>
                  <a:lnTo>
                    <a:pt x="46553" y="315707"/>
                  </a:lnTo>
                  <a:lnTo>
                    <a:pt x="27836" y="308041"/>
                  </a:lnTo>
                  <a:lnTo>
                    <a:pt x="19569" y="302721"/>
                  </a:lnTo>
                  <a:lnTo>
                    <a:pt x="7265" y="287451"/>
                  </a:lnTo>
                  <a:lnTo>
                    <a:pt x="2346" y="278466"/>
                  </a:lnTo>
                  <a:lnTo>
                    <a:pt x="0" y="256005"/>
                  </a:lnTo>
                  <a:lnTo>
                    <a:pt x="1011" y="243464"/>
                  </a:lnTo>
                  <a:lnTo>
                    <a:pt x="11495" y="223290"/>
                  </a:lnTo>
                  <a:lnTo>
                    <a:pt x="27852" y="207695"/>
                  </a:lnTo>
                  <a:lnTo>
                    <a:pt x="46820" y="196865"/>
                  </a:lnTo>
                  <a:lnTo>
                    <a:pt x="88408" y="189780"/>
                  </a:lnTo>
                  <a:lnTo>
                    <a:pt x="138054" y="195791"/>
                  </a:lnTo>
                  <a:lnTo>
                    <a:pt x="197894" y="211623"/>
                  </a:lnTo>
                  <a:lnTo>
                    <a:pt x="248798" y="225825"/>
                  </a:lnTo>
                  <a:lnTo>
                    <a:pt x="266248" y="228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884601" y="3292288"/>
            <a:ext cx="958094" cy="479086"/>
            <a:chOff x="1884601" y="3292288"/>
            <a:chExt cx="958094" cy="479086"/>
          </a:xfrm>
        </p:grpSpPr>
        <p:sp>
          <p:nvSpPr>
            <p:cNvPr id="78" name="Freeform 77"/>
            <p:cNvSpPr/>
            <p:nvPr/>
          </p:nvSpPr>
          <p:spPr>
            <a:xfrm>
              <a:off x="2154736" y="3321335"/>
              <a:ext cx="245762" cy="359564"/>
            </a:xfrm>
            <a:custGeom>
              <a:avLst/>
              <a:gdLst/>
              <a:ahLst/>
              <a:cxnLst/>
              <a:rect l="0" t="0" r="0" b="0"/>
              <a:pathLst>
                <a:path w="245762" h="359564">
                  <a:moveTo>
                    <a:pt x="56248" y="47784"/>
                  </a:moveTo>
                  <a:lnTo>
                    <a:pt x="21920" y="108657"/>
                  </a:lnTo>
                  <a:lnTo>
                    <a:pt x="15815" y="116442"/>
                  </a:lnTo>
                  <a:lnTo>
                    <a:pt x="10575" y="116952"/>
                  </a:lnTo>
                  <a:lnTo>
                    <a:pt x="5912" y="112613"/>
                  </a:lnTo>
                  <a:lnTo>
                    <a:pt x="1634" y="105041"/>
                  </a:lnTo>
                  <a:lnTo>
                    <a:pt x="0" y="84150"/>
                  </a:lnTo>
                  <a:lnTo>
                    <a:pt x="4343" y="60437"/>
                  </a:lnTo>
                  <a:lnTo>
                    <a:pt x="19942" y="28526"/>
                  </a:lnTo>
                  <a:lnTo>
                    <a:pt x="32703" y="11539"/>
                  </a:lnTo>
                  <a:lnTo>
                    <a:pt x="52413" y="2429"/>
                  </a:lnTo>
                  <a:lnTo>
                    <a:pt x="64220" y="0"/>
                  </a:lnTo>
                  <a:lnTo>
                    <a:pt x="86697" y="3539"/>
                  </a:lnTo>
                  <a:lnTo>
                    <a:pt x="107216" y="14082"/>
                  </a:lnTo>
                  <a:lnTo>
                    <a:pt x="146812" y="59420"/>
                  </a:lnTo>
                  <a:lnTo>
                    <a:pt x="167031" y="116286"/>
                  </a:lnTo>
                  <a:lnTo>
                    <a:pt x="179170" y="173792"/>
                  </a:lnTo>
                  <a:lnTo>
                    <a:pt x="181914" y="230212"/>
                  </a:lnTo>
                  <a:lnTo>
                    <a:pt x="176051" y="255205"/>
                  </a:lnTo>
                  <a:lnTo>
                    <a:pt x="146634" y="309412"/>
                  </a:lnTo>
                  <a:lnTo>
                    <a:pt x="116129" y="341575"/>
                  </a:lnTo>
                  <a:lnTo>
                    <a:pt x="106697" y="348930"/>
                  </a:lnTo>
                  <a:lnTo>
                    <a:pt x="83739" y="357102"/>
                  </a:lnTo>
                  <a:lnTo>
                    <a:pt x="59108" y="359563"/>
                  </a:lnTo>
                  <a:lnTo>
                    <a:pt x="36462" y="356758"/>
                  </a:lnTo>
                  <a:lnTo>
                    <a:pt x="29019" y="350863"/>
                  </a:lnTo>
                  <a:lnTo>
                    <a:pt x="20750" y="331834"/>
                  </a:lnTo>
                  <a:lnTo>
                    <a:pt x="23314" y="310899"/>
                  </a:lnTo>
                  <a:lnTo>
                    <a:pt x="37911" y="282502"/>
                  </a:lnTo>
                  <a:lnTo>
                    <a:pt x="51608" y="267916"/>
                  </a:lnTo>
                  <a:lnTo>
                    <a:pt x="99138" y="245113"/>
                  </a:lnTo>
                  <a:lnTo>
                    <a:pt x="119764" y="243890"/>
                  </a:lnTo>
                  <a:lnTo>
                    <a:pt x="180512" y="255712"/>
                  </a:lnTo>
                  <a:lnTo>
                    <a:pt x="226157" y="265934"/>
                  </a:lnTo>
                  <a:lnTo>
                    <a:pt x="245761" y="268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38270" y="3292288"/>
              <a:ext cx="225440" cy="330370"/>
            </a:xfrm>
            <a:custGeom>
              <a:avLst/>
              <a:gdLst/>
              <a:ahLst/>
              <a:cxnLst/>
              <a:rect l="0" t="0" r="0" b="0"/>
              <a:pathLst>
                <a:path w="225440" h="330370">
                  <a:moveTo>
                    <a:pt x="56983" y="45245"/>
                  </a:moveTo>
                  <a:lnTo>
                    <a:pt x="22237" y="82332"/>
                  </a:lnTo>
                  <a:lnTo>
                    <a:pt x="13075" y="100333"/>
                  </a:lnTo>
                  <a:lnTo>
                    <a:pt x="8993" y="103027"/>
                  </a:lnTo>
                  <a:lnTo>
                    <a:pt x="5103" y="101314"/>
                  </a:lnTo>
                  <a:lnTo>
                    <a:pt x="1340" y="96663"/>
                  </a:lnTo>
                  <a:lnTo>
                    <a:pt x="0" y="90052"/>
                  </a:lnTo>
                  <a:lnTo>
                    <a:pt x="1632" y="73348"/>
                  </a:lnTo>
                  <a:lnTo>
                    <a:pt x="14717" y="44213"/>
                  </a:lnTo>
                  <a:lnTo>
                    <a:pt x="33412" y="18943"/>
                  </a:lnTo>
                  <a:lnTo>
                    <a:pt x="59358" y="2227"/>
                  </a:lnTo>
                  <a:lnTo>
                    <a:pt x="82215" y="0"/>
                  </a:lnTo>
                  <a:lnTo>
                    <a:pt x="106802" y="4079"/>
                  </a:lnTo>
                  <a:lnTo>
                    <a:pt x="129428" y="13691"/>
                  </a:lnTo>
                  <a:lnTo>
                    <a:pt x="144943" y="28881"/>
                  </a:lnTo>
                  <a:lnTo>
                    <a:pt x="164435" y="67229"/>
                  </a:lnTo>
                  <a:lnTo>
                    <a:pt x="171145" y="124240"/>
                  </a:lnTo>
                  <a:lnTo>
                    <a:pt x="169351" y="184895"/>
                  </a:lnTo>
                  <a:lnTo>
                    <a:pt x="158078" y="241676"/>
                  </a:lnTo>
                  <a:lnTo>
                    <a:pt x="136181" y="285518"/>
                  </a:lnTo>
                  <a:lnTo>
                    <a:pt x="115025" y="310370"/>
                  </a:lnTo>
                  <a:lnTo>
                    <a:pt x="96818" y="325295"/>
                  </a:lnTo>
                  <a:lnTo>
                    <a:pt x="73908" y="330369"/>
                  </a:lnTo>
                  <a:lnTo>
                    <a:pt x="50467" y="327555"/>
                  </a:lnTo>
                  <a:lnTo>
                    <a:pt x="32250" y="318505"/>
                  </a:lnTo>
                  <a:lnTo>
                    <a:pt x="19475" y="303565"/>
                  </a:lnTo>
                  <a:lnTo>
                    <a:pt x="14430" y="294667"/>
                  </a:lnTo>
                  <a:lnTo>
                    <a:pt x="11945" y="275422"/>
                  </a:lnTo>
                  <a:lnTo>
                    <a:pt x="12920" y="265377"/>
                  </a:lnTo>
                  <a:lnTo>
                    <a:pt x="18249" y="258680"/>
                  </a:lnTo>
                  <a:lnTo>
                    <a:pt x="36648" y="251239"/>
                  </a:lnTo>
                  <a:lnTo>
                    <a:pt x="73315" y="252640"/>
                  </a:lnTo>
                  <a:lnTo>
                    <a:pt x="119221" y="264763"/>
                  </a:lnTo>
                  <a:lnTo>
                    <a:pt x="172674" y="289547"/>
                  </a:lnTo>
                  <a:lnTo>
                    <a:pt x="225439" y="297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95129" y="3727088"/>
              <a:ext cx="947566" cy="31586"/>
            </a:xfrm>
            <a:custGeom>
              <a:avLst/>
              <a:gdLst/>
              <a:ahLst/>
              <a:cxnLst/>
              <a:rect l="0" t="0" r="0" b="0"/>
              <a:pathLst>
                <a:path w="947566" h="31586">
                  <a:moveTo>
                    <a:pt x="947565" y="0"/>
                  </a:moveTo>
                  <a:lnTo>
                    <a:pt x="888948" y="0"/>
                  </a:lnTo>
                  <a:lnTo>
                    <a:pt x="827538" y="0"/>
                  </a:lnTo>
                  <a:lnTo>
                    <a:pt x="769135" y="0"/>
                  </a:lnTo>
                  <a:lnTo>
                    <a:pt x="706949" y="0"/>
                  </a:lnTo>
                  <a:lnTo>
                    <a:pt x="645575" y="0"/>
                  </a:lnTo>
                  <a:lnTo>
                    <a:pt x="595524" y="0"/>
                  </a:lnTo>
                  <a:lnTo>
                    <a:pt x="543649" y="0"/>
                  </a:lnTo>
                  <a:lnTo>
                    <a:pt x="491234" y="1170"/>
                  </a:lnTo>
                  <a:lnTo>
                    <a:pt x="438659" y="7235"/>
                  </a:lnTo>
                  <a:lnTo>
                    <a:pt x="384867" y="9553"/>
                  </a:lnTo>
                  <a:lnTo>
                    <a:pt x="326164" y="10239"/>
                  </a:lnTo>
                  <a:lnTo>
                    <a:pt x="272376" y="10443"/>
                  </a:lnTo>
                  <a:lnTo>
                    <a:pt x="225114" y="10503"/>
                  </a:lnTo>
                  <a:lnTo>
                    <a:pt x="175755" y="10521"/>
                  </a:lnTo>
                  <a:lnTo>
                    <a:pt x="113443" y="13646"/>
                  </a:lnTo>
                  <a:lnTo>
                    <a:pt x="50745" y="1959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884601" y="3758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7917430" y="736994"/>
            <a:ext cx="852809" cy="31587"/>
          </a:xfrm>
          <a:custGeom>
            <a:avLst/>
            <a:gdLst/>
            <a:ahLst/>
            <a:cxnLst/>
            <a:rect l="0" t="0" r="0" b="0"/>
            <a:pathLst>
              <a:path w="852809" h="31587">
                <a:moveTo>
                  <a:pt x="852808" y="0"/>
                </a:moveTo>
                <a:lnTo>
                  <a:pt x="794191" y="0"/>
                </a:lnTo>
                <a:lnTo>
                  <a:pt x="738847" y="7236"/>
                </a:lnTo>
                <a:lnTo>
                  <a:pt x="688670" y="8383"/>
                </a:lnTo>
                <a:lnTo>
                  <a:pt x="632209" y="3004"/>
                </a:lnTo>
                <a:lnTo>
                  <a:pt x="582465" y="890"/>
                </a:lnTo>
                <a:lnTo>
                  <a:pt x="526652" y="264"/>
                </a:lnTo>
                <a:lnTo>
                  <a:pt x="464685" y="3172"/>
                </a:lnTo>
                <a:lnTo>
                  <a:pt x="407385" y="9076"/>
                </a:lnTo>
                <a:lnTo>
                  <a:pt x="351006" y="10242"/>
                </a:lnTo>
                <a:lnTo>
                  <a:pt x="291690" y="10472"/>
                </a:lnTo>
                <a:lnTo>
                  <a:pt x="229583" y="10518"/>
                </a:lnTo>
                <a:lnTo>
                  <a:pt x="171085" y="11696"/>
                </a:lnTo>
                <a:lnTo>
                  <a:pt x="122702" y="17764"/>
                </a:lnTo>
                <a:lnTo>
                  <a:pt x="75870" y="21251"/>
                </a:lnTo>
                <a:lnTo>
                  <a:pt x="17067" y="29198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2221946" y="3863958"/>
            <a:ext cx="523228" cy="347442"/>
            <a:chOff x="2221946" y="3863958"/>
            <a:chExt cx="523228" cy="347442"/>
          </a:xfrm>
        </p:grpSpPr>
        <p:sp>
          <p:nvSpPr>
            <p:cNvPr id="84" name="Freeform 83"/>
            <p:cNvSpPr/>
            <p:nvPr/>
          </p:nvSpPr>
          <p:spPr>
            <a:xfrm>
              <a:off x="2221946" y="3885015"/>
              <a:ext cx="20625" cy="315856"/>
            </a:xfrm>
            <a:custGeom>
              <a:avLst/>
              <a:gdLst/>
              <a:ahLst/>
              <a:cxnLst/>
              <a:rect l="0" t="0" r="0" b="0"/>
              <a:pathLst>
                <a:path w="20625" h="31585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69" y="196817"/>
                  </a:lnTo>
                  <a:lnTo>
                    <a:pt x="10983" y="257203"/>
                  </a:lnTo>
                  <a:lnTo>
                    <a:pt x="2062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68911" y="3863958"/>
              <a:ext cx="21059" cy="347442"/>
            </a:xfrm>
            <a:custGeom>
              <a:avLst/>
              <a:gdLst/>
              <a:ahLst/>
              <a:cxnLst/>
              <a:rect l="0" t="0" r="0" b="0"/>
              <a:pathLst>
                <a:path w="21059" h="347442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9553" y="166175"/>
                  </a:lnTo>
                  <a:lnTo>
                    <a:pt x="10336" y="229444"/>
                  </a:lnTo>
                  <a:lnTo>
                    <a:pt x="10491" y="287348"/>
                  </a:lnTo>
                  <a:lnTo>
                    <a:pt x="21058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497140" y="3885015"/>
              <a:ext cx="248034" cy="302430"/>
            </a:xfrm>
            <a:custGeom>
              <a:avLst/>
              <a:gdLst/>
              <a:ahLst/>
              <a:cxnLst/>
              <a:rect l="0" t="0" r="0" b="0"/>
              <a:pathLst>
                <a:path w="248034" h="302430">
                  <a:moveTo>
                    <a:pt x="92870" y="0"/>
                  </a:moveTo>
                  <a:lnTo>
                    <a:pt x="48907" y="20243"/>
                  </a:lnTo>
                  <a:lnTo>
                    <a:pt x="24212" y="50582"/>
                  </a:lnTo>
                  <a:lnTo>
                    <a:pt x="7666" y="89207"/>
                  </a:lnTo>
                  <a:lnTo>
                    <a:pt x="0" y="151415"/>
                  </a:lnTo>
                  <a:lnTo>
                    <a:pt x="1606" y="206857"/>
                  </a:lnTo>
                  <a:lnTo>
                    <a:pt x="12796" y="241056"/>
                  </a:lnTo>
                  <a:lnTo>
                    <a:pt x="37539" y="278463"/>
                  </a:lnTo>
                  <a:lnTo>
                    <a:pt x="63607" y="295548"/>
                  </a:lnTo>
                  <a:lnTo>
                    <a:pt x="99147" y="302429"/>
                  </a:lnTo>
                  <a:lnTo>
                    <a:pt x="139313" y="298879"/>
                  </a:lnTo>
                  <a:lnTo>
                    <a:pt x="175261" y="284829"/>
                  </a:lnTo>
                  <a:lnTo>
                    <a:pt x="225453" y="245406"/>
                  </a:lnTo>
                  <a:lnTo>
                    <a:pt x="241468" y="218942"/>
                  </a:lnTo>
                  <a:lnTo>
                    <a:pt x="248033" y="183285"/>
                  </a:lnTo>
                  <a:lnTo>
                    <a:pt x="243016" y="129315"/>
                  </a:lnTo>
                  <a:lnTo>
                    <a:pt x="238743" y="89918"/>
                  </a:lnTo>
                  <a:lnTo>
                    <a:pt x="223699" y="62387"/>
                  </a:lnTo>
                  <a:lnTo>
                    <a:pt x="190803" y="24926"/>
                  </a:lnTo>
                  <a:lnTo>
                    <a:pt x="164391" y="9205"/>
                  </a:lnTo>
                  <a:lnTo>
                    <a:pt x="134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074321" y="3684974"/>
            <a:ext cx="126343" cy="105286"/>
            <a:chOff x="3074321" y="3684974"/>
            <a:chExt cx="126343" cy="105286"/>
          </a:xfrm>
        </p:grpSpPr>
        <p:sp>
          <p:nvSpPr>
            <p:cNvPr id="88" name="Freeform 87"/>
            <p:cNvSpPr/>
            <p:nvPr/>
          </p:nvSpPr>
          <p:spPr>
            <a:xfrm>
              <a:off x="3084849" y="368497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79606" y="3769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74321" y="3790259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543164" y="3453347"/>
            <a:ext cx="1331531" cy="540722"/>
            <a:chOff x="3543164" y="3453347"/>
            <a:chExt cx="1331531" cy="540722"/>
          </a:xfrm>
        </p:grpSpPr>
        <p:sp>
          <p:nvSpPr>
            <p:cNvPr id="92" name="Freeform 91"/>
            <p:cNvSpPr/>
            <p:nvPr/>
          </p:nvSpPr>
          <p:spPr>
            <a:xfrm>
              <a:off x="3543164" y="3453347"/>
              <a:ext cx="351135" cy="540722"/>
            </a:xfrm>
            <a:custGeom>
              <a:avLst/>
              <a:gdLst/>
              <a:ahLst/>
              <a:cxnLst/>
              <a:rect l="0" t="0" r="0" b="0"/>
              <a:pathLst>
                <a:path w="351135" h="540722">
                  <a:moveTo>
                    <a:pt x="141810" y="0"/>
                  </a:moveTo>
                  <a:lnTo>
                    <a:pt x="123829" y="15641"/>
                  </a:lnTo>
                  <a:lnTo>
                    <a:pt x="106912" y="23719"/>
                  </a:lnTo>
                  <a:lnTo>
                    <a:pt x="93934" y="37448"/>
                  </a:lnTo>
                  <a:lnTo>
                    <a:pt x="55815" y="96563"/>
                  </a:lnTo>
                  <a:lnTo>
                    <a:pt x="33168" y="158086"/>
                  </a:lnTo>
                  <a:lnTo>
                    <a:pt x="11972" y="221112"/>
                  </a:lnTo>
                  <a:lnTo>
                    <a:pt x="5158" y="271620"/>
                  </a:lnTo>
                  <a:lnTo>
                    <a:pt x="0" y="329777"/>
                  </a:lnTo>
                  <a:lnTo>
                    <a:pt x="6595" y="380031"/>
                  </a:lnTo>
                  <a:lnTo>
                    <a:pt x="15959" y="428847"/>
                  </a:lnTo>
                  <a:lnTo>
                    <a:pt x="23875" y="456150"/>
                  </a:lnTo>
                  <a:lnTo>
                    <a:pt x="54717" y="506050"/>
                  </a:lnTo>
                  <a:lnTo>
                    <a:pt x="71516" y="520489"/>
                  </a:lnTo>
                  <a:lnTo>
                    <a:pt x="110897" y="539290"/>
                  </a:lnTo>
                  <a:lnTo>
                    <a:pt x="131580" y="540721"/>
                  </a:lnTo>
                  <a:lnTo>
                    <a:pt x="191199" y="529044"/>
                  </a:lnTo>
                  <a:lnTo>
                    <a:pt x="223904" y="517972"/>
                  </a:lnTo>
                  <a:lnTo>
                    <a:pt x="278401" y="479197"/>
                  </a:lnTo>
                  <a:lnTo>
                    <a:pt x="309517" y="438067"/>
                  </a:lnTo>
                  <a:lnTo>
                    <a:pt x="338194" y="385229"/>
                  </a:lnTo>
                  <a:lnTo>
                    <a:pt x="348176" y="338100"/>
                  </a:lnTo>
                  <a:lnTo>
                    <a:pt x="351134" y="287091"/>
                  </a:lnTo>
                  <a:lnTo>
                    <a:pt x="343728" y="231924"/>
                  </a:lnTo>
                  <a:lnTo>
                    <a:pt x="331000" y="173367"/>
                  </a:lnTo>
                  <a:lnTo>
                    <a:pt x="322991" y="150752"/>
                  </a:lnTo>
                  <a:lnTo>
                    <a:pt x="278398" y="88918"/>
                  </a:lnTo>
                  <a:lnTo>
                    <a:pt x="263347" y="66426"/>
                  </a:lnTo>
                  <a:lnTo>
                    <a:pt x="235142" y="41778"/>
                  </a:lnTo>
                  <a:lnTo>
                    <a:pt x="19445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32414" y="387448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182419" y="3498195"/>
              <a:ext cx="334307" cy="435068"/>
            </a:xfrm>
            <a:custGeom>
              <a:avLst/>
              <a:gdLst/>
              <a:ahLst/>
              <a:cxnLst/>
              <a:rect l="0" t="0" r="0" b="0"/>
              <a:pathLst>
                <a:path w="334307" h="435068">
                  <a:moveTo>
                    <a:pt x="39508" y="39380"/>
                  </a:moveTo>
                  <a:lnTo>
                    <a:pt x="23867" y="57361"/>
                  </a:lnTo>
                  <a:lnTo>
                    <a:pt x="4664" y="103532"/>
                  </a:lnTo>
                  <a:lnTo>
                    <a:pt x="2241" y="105545"/>
                  </a:lnTo>
                  <a:lnTo>
                    <a:pt x="625" y="102207"/>
                  </a:lnTo>
                  <a:lnTo>
                    <a:pt x="0" y="87190"/>
                  </a:lnTo>
                  <a:lnTo>
                    <a:pt x="3622" y="68817"/>
                  </a:lnTo>
                  <a:lnTo>
                    <a:pt x="17827" y="44332"/>
                  </a:lnTo>
                  <a:lnTo>
                    <a:pt x="36853" y="22260"/>
                  </a:lnTo>
                  <a:lnTo>
                    <a:pt x="62898" y="6491"/>
                  </a:lnTo>
                  <a:lnTo>
                    <a:pt x="98431" y="0"/>
                  </a:lnTo>
                  <a:lnTo>
                    <a:pt x="118728" y="4720"/>
                  </a:lnTo>
                  <a:lnTo>
                    <a:pt x="135548" y="15787"/>
                  </a:lnTo>
                  <a:lnTo>
                    <a:pt x="172576" y="61489"/>
                  </a:lnTo>
                  <a:lnTo>
                    <a:pt x="196473" y="116337"/>
                  </a:lnTo>
                  <a:lnTo>
                    <a:pt x="205694" y="169875"/>
                  </a:lnTo>
                  <a:lnTo>
                    <a:pt x="207516" y="225511"/>
                  </a:lnTo>
                  <a:lnTo>
                    <a:pt x="204756" y="281560"/>
                  </a:lnTo>
                  <a:lnTo>
                    <a:pt x="193292" y="337692"/>
                  </a:lnTo>
                  <a:lnTo>
                    <a:pt x="171357" y="384265"/>
                  </a:lnTo>
                  <a:lnTo>
                    <a:pt x="150194" y="409590"/>
                  </a:lnTo>
                  <a:lnTo>
                    <a:pt x="131986" y="424626"/>
                  </a:lnTo>
                  <a:lnTo>
                    <a:pt x="109075" y="432868"/>
                  </a:lnTo>
                  <a:lnTo>
                    <a:pt x="96415" y="435067"/>
                  </a:lnTo>
                  <a:lnTo>
                    <a:pt x="76109" y="431270"/>
                  </a:lnTo>
                  <a:lnTo>
                    <a:pt x="67418" y="426982"/>
                  </a:lnTo>
                  <a:lnTo>
                    <a:pt x="54642" y="412858"/>
                  </a:lnTo>
                  <a:lnTo>
                    <a:pt x="49597" y="404179"/>
                  </a:lnTo>
                  <a:lnTo>
                    <a:pt x="47112" y="382057"/>
                  </a:lnTo>
                  <a:lnTo>
                    <a:pt x="55048" y="335317"/>
                  </a:lnTo>
                  <a:lnTo>
                    <a:pt x="70109" y="308519"/>
                  </a:lnTo>
                  <a:lnTo>
                    <a:pt x="94978" y="285761"/>
                  </a:lnTo>
                  <a:lnTo>
                    <a:pt x="117584" y="280684"/>
                  </a:lnTo>
                  <a:lnTo>
                    <a:pt x="170224" y="286956"/>
                  </a:lnTo>
                  <a:lnTo>
                    <a:pt x="224513" y="292225"/>
                  </a:lnTo>
                  <a:lnTo>
                    <a:pt x="260441" y="297831"/>
                  </a:lnTo>
                  <a:lnTo>
                    <a:pt x="307671" y="293550"/>
                  </a:lnTo>
                  <a:lnTo>
                    <a:pt x="334306" y="292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95709" y="3590217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48352" y="3718754"/>
              <a:ext cx="126343" cy="8335"/>
            </a:xfrm>
            <a:custGeom>
              <a:avLst/>
              <a:gdLst/>
              <a:ahLst/>
              <a:cxnLst/>
              <a:rect l="0" t="0" r="0" b="0"/>
              <a:pathLst>
                <a:path w="126343" h="8335">
                  <a:moveTo>
                    <a:pt x="126342" y="8334"/>
                  </a:moveTo>
                  <a:lnTo>
                    <a:pt x="88864" y="0"/>
                  </a:lnTo>
                  <a:lnTo>
                    <a:pt x="54016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055809" y="3139167"/>
            <a:ext cx="1532466" cy="1082545"/>
            <a:chOff x="5055809" y="3139167"/>
            <a:chExt cx="1532466" cy="1082545"/>
          </a:xfrm>
        </p:grpSpPr>
        <p:sp>
          <p:nvSpPr>
            <p:cNvPr id="98" name="Freeform 97"/>
            <p:cNvSpPr/>
            <p:nvPr/>
          </p:nvSpPr>
          <p:spPr>
            <a:xfrm>
              <a:off x="5269795" y="3314204"/>
              <a:ext cx="384009" cy="536328"/>
            </a:xfrm>
            <a:custGeom>
              <a:avLst/>
              <a:gdLst/>
              <a:ahLst/>
              <a:cxnLst/>
              <a:rect l="0" t="0" r="0" b="0"/>
              <a:pathLst>
                <a:path w="384009" h="536328">
                  <a:moveTo>
                    <a:pt x="110267" y="12801"/>
                  </a:moveTo>
                  <a:lnTo>
                    <a:pt x="94626" y="30782"/>
                  </a:lnTo>
                  <a:lnTo>
                    <a:pt x="70660" y="85985"/>
                  </a:lnTo>
                  <a:lnTo>
                    <a:pt x="45072" y="130164"/>
                  </a:lnTo>
                  <a:lnTo>
                    <a:pt x="42237" y="131987"/>
                  </a:lnTo>
                  <a:lnTo>
                    <a:pt x="40347" y="128523"/>
                  </a:lnTo>
                  <a:lnTo>
                    <a:pt x="39087" y="121535"/>
                  </a:lnTo>
                  <a:lnTo>
                    <a:pt x="43926" y="104411"/>
                  </a:lnTo>
                  <a:lnTo>
                    <a:pt x="72632" y="47265"/>
                  </a:lnTo>
                  <a:lnTo>
                    <a:pt x="94176" y="15993"/>
                  </a:lnTo>
                  <a:lnTo>
                    <a:pt x="112474" y="3301"/>
                  </a:lnTo>
                  <a:lnTo>
                    <a:pt x="132305" y="0"/>
                  </a:lnTo>
                  <a:lnTo>
                    <a:pt x="142506" y="757"/>
                  </a:lnTo>
                  <a:lnTo>
                    <a:pt x="160080" y="7838"/>
                  </a:lnTo>
                  <a:lnTo>
                    <a:pt x="190427" y="31448"/>
                  </a:lnTo>
                  <a:lnTo>
                    <a:pt x="233050" y="87213"/>
                  </a:lnTo>
                  <a:lnTo>
                    <a:pt x="256735" y="150689"/>
                  </a:lnTo>
                  <a:lnTo>
                    <a:pt x="265931" y="211614"/>
                  </a:lnTo>
                  <a:lnTo>
                    <a:pt x="267524" y="262651"/>
                  </a:lnTo>
                  <a:lnTo>
                    <a:pt x="262407" y="314818"/>
                  </a:lnTo>
                  <a:lnTo>
                    <a:pt x="253481" y="367320"/>
                  </a:lnTo>
                  <a:lnTo>
                    <a:pt x="231580" y="427886"/>
                  </a:lnTo>
                  <a:lnTo>
                    <a:pt x="201603" y="474859"/>
                  </a:lnTo>
                  <a:lnTo>
                    <a:pt x="159166" y="518965"/>
                  </a:lnTo>
                  <a:lnTo>
                    <a:pt x="140189" y="529441"/>
                  </a:lnTo>
                  <a:lnTo>
                    <a:pt x="104185" y="536327"/>
                  </a:lnTo>
                  <a:lnTo>
                    <a:pt x="69470" y="532778"/>
                  </a:lnTo>
                  <a:lnTo>
                    <a:pt x="36958" y="518728"/>
                  </a:lnTo>
                  <a:lnTo>
                    <a:pt x="10687" y="494158"/>
                  </a:lnTo>
                  <a:lnTo>
                    <a:pt x="1668" y="468503"/>
                  </a:lnTo>
                  <a:lnTo>
                    <a:pt x="0" y="439943"/>
                  </a:lnTo>
                  <a:lnTo>
                    <a:pt x="7057" y="415552"/>
                  </a:lnTo>
                  <a:lnTo>
                    <a:pt x="21112" y="396132"/>
                  </a:lnTo>
                  <a:lnTo>
                    <a:pt x="29773" y="387678"/>
                  </a:lnTo>
                  <a:lnTo>
                    <a:pt x="51875" y="378285"/>
                  </a:lnTo>
                  <a:lnTo>
                    <a:pt x="77296" y="375280"/>
                  </a:lnTo>
                  <a:lnTo>
                    <a:pt x="140053" y="385864"/>
                  </a:lnTo>
                  <a:lnTo>
                    <a:pt x="194258" y="405614"/>
                  </a:lnTo>
                  <a:lnTo>
                    <a:pt x="257645" y="433302"/>
                  </a:lnTo>
                  <a:lnTo>
                    <a:pt x="299776" y="447853"/>
                  </a:lnTo>
                  <a:lnTo>
                    <a:pt x="357636" y="445723"/>
                  </a:lnTo>
                  <a:lnTo>
                    <a:pt x="384008" y="444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43641" y="3453347"/>
              <a:ext cx="345353" cy="418375"/>
            </a:xfrm>
            <a:custGeom>
              <a:avLst/>
              <a:gdLst/>
              <a:ahLst/>
              <a:cxnLst/>
              <a:rect l="0" t="0" r="0" b="0"/>
              <a:pathLst>
                <a:path w="345353" h="418375">
                  <a:moveTo>
                    <a:pt x="178618" y="0"/>
                  </a:moveTo>
                  <a:lnTo>
                    <a:pt x="124743" y="19128"/>
                  </a:lnTo>
                  <a:lnTo>
                    <a:pt x="78760" y="49803"/>
                  </a:lnTo>
                  <a:lnTo>
                    <a:pt x="34896" y="105960"/>
                  </a:lnTo>
                  <a:lnTo>
                    <a:pt x="9025" y="155938"/>
                  </a:lnTo>
                  <a:lnTo>
                    <a:pt x="1488" y="210870"/>
                  </a:lnTo>
                  <a:lnTo>
                    <a:pt x="0" y="266781"/>
                  </a:lnTo>
                  <a:lnTo>
                    <a:pt x="8111" y="321715"/>
                  </a:lnTo>
                  <a:lnTo>
                    <a:pt x="18783" y="355416"/>
                  </a:lnTo>
                  <a:lnTo>
                    <a:pt x="29981" y="372822"/>
                  </a:lnTo>
                  <a:lnTo>
                    <a:pt x="60618" y="395775"/>
                  </a:lnTo>
                  <a:lnTo>
                    <a:pt x="93742" y="411805"/>
                  </a:lnTo>
                  <a:lnTo>
                    <a:pt x="131373" y="418374"/>
                  </a:lnTo>
                  <a:lnTo>
                    <a:pt x="191590" y="409323"/>
                  </a:lnTo>
                  <a:lnTo>
                    <a:pt x="250083" y="391724"/>
                  </a:lnTo>
                  <a:lnTo>
                    <a:pt x="295755" y="360840"/>
                  </a:lnTo>
                  <a:lnTo>
                    <a:pt x="309838" y="340917"/>
                  </a:lnTo>
                  <a:lnTo>
                    <a:pt x="338357" y="282457"/>
                  </a:lnTo>
                  <a:lnTo>
                    <a:pt x="345352" y="222473"/>
                  </a:lnTo>
                  <a:lnTo>
                    <a:pt x="343444" y="182511"/>
                  </a:lnTo>
                  <a:lnTo>
                    <a:pt x="327879" y="126806"/>
                  </a:lnTo>
                  <a:lnTo>
                    <a:pt x="303941" y="87439"/>
                  </a:lnTo>
                  <a:lnTo>
                    <a:pt x="259637" y="42396"/>
                  </a:lnTo>
                  <a:lnTo>
                    <a:pt x="220098" y="19682"/>
                  </a:lnTo>
                  <a:lnTo>
                    <a:pt x="17861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68691" y="3411233"/>
              <a:ext cx="96240" cy="127995"/>
            </a:xfrm>
            <a:custGeom>
              <a:avLst/>
              <a:gdLst/>
              <a:ahLst/>
              <a:cxnLst/>
              <a:rect l="0" t="0" r="0" b="0"/>
              <a:pathLst>
                <a:path w="96240" h="127995">
                  <a:moveTo>
                    <a:pt x="58894" y="0"/>
                  </a:moveTo>
                  <a:lnTo>
                    <a:pt x="36538" y="5589"/>
                  </a:lnTo>
                  <a:lnTo>
                    <a:pt x="19322" y="17692"/>
                  </a:lnTo>
                  <a:lnTo>
                    <a:pt x="11456" y="25832"/>
                  </a:lnTo>
                  <a:lnTo>
                    <a:pt x="2715" y="47356"/>
                  </a:lnTo>
                  <a:lnTo>
                    <a:pt x="0" y="72520"/>
                  </a:lnTo>
                  <a:lnTo>
                    <a:pt x="2693" y="99301"/>
                  </a:lnTo>
                  <a:lnTo>
                    <a:pt x="8559" y="109485"/>
                  </a:lnTo>
                  <a:lnTo>
                    <a:pt x="27554" y="123919"/>
                  </a:lnTo>
                  <a:lnTo>
                    <a:pt x="48475" y="127994"/>
                  </a:lnTo>
                  <a:lnTo>
                    <a:pt x="58967" y="127444"/>
                  </a:lnTo>
                  <a:lnTo>
                    <a:pt x="76864" y="120592"/>
                  </a:lnTo>
                  <a:lnTo>
                    <a:pt x="84912" y="115490"/>
                  </a:lnTo>
                  <a:lnTo>
                    <a:pt x="90278" y="107409"/>
                  </a:lnTo>
                  <a:lnTo>
                    <a:pt x="96239" y="85951"/>
                  </a:lnTo>
                  <a:lnTo>
                    <a:pt x="94006" y="47564"/>
                  </a:lnTo>
                  <a:lnTo>
                    <a:pt x="85808" y="26599"/>
                  </a:lnTo>
                  <a:lnTo>
                    <a:pt x="75535" y="1182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96000" y="3390176"/>
              <a:ext cx="115814" cy="473783"/>
            </a:xfrm>
            <a:custGeom>
              <a:avLst/>
              <a:gdLst/>
              <a:ahLst/>
              <a:cxnLst/>
              <a:rect l="0" t="0" r="0" b="0"/>
              <a:pathLst>
                <a:path w="115814" h="473783">
                  <a:moveTo>
                    <a:pt x="115813" y="0"/>
                  </a:moveTo>
                  <a:lnTo>
                    <a:pt x="110224" y="58616"/>
                  </a:lnTo>
                  <a:lnTo>
                    <a:pt x="97855" y="112791"/>
                  </a:lnTo>
                  <a:lnTo>
                    <a:pt x="84147" y="168552"/>
                  </a:lnTo>
                  <a:lnTo>
                    <a:pt x="66669" y="231423"/>
                  </a:lnTo>
                  <a:lnTo>
                    <a:pt x="52640" y="284922"/>
                  </a:lnTo>
                  <a:lnTo>
                    <a:pt x="38604" y="340550"/>
                  </a:lnTo>
                  <a:lnTo>
                    <a:pt x="24566" y="395429"/>
                  </a:lnTo>
                  <a:lnTo>
                    <a:pt x="7019" y="45211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45021" y="3784670"/>
              <a:ext cx="99898" cy="107603"/>
            </a:xfrm>
            <a:custGeom>
              <a:avLst/>
              <a:gdLst/>
              <a:ahLst/>
              <a:cxnLst/>
              <a:rect l="0" t="0" r="0" b="0"/>
              <a:pathLst>
                <a:path w="99898" h="107603">
                  <a:moveTo>
                    <a:pt x="87849" y="5589"/>
                  </a:moveTo>
                  <a:lnTo>
                    <a:pt x="71081" y="0"/>
                  </a:lnTo>
                  <a:lnTo>
                    <a:pt x="38297" y="2113"/>
                  </a:lnTo>
                  <a:lnTo>
                    <a:pt x="29078" y="6781"/>
                  </a:lnTo>
                  <a:lnTo>
                    <a:pt x="15716" y="21326"/>
                  </a:lnTo>
                  <a:lnTo>
                    <a:pt x="1615" y="49246"/>
                  </a:lnTo>
                  <a:lnTo>
                    <a:pt x="0" y="69446"/>
                  </a:lnTo>
                  <a:lnTo>
                    <a:pt x="1207" y="79746"/>
                  </a:lnTo>
                  <a:lnTo>
                    <a:pt x="5522" y="87782"/>
                  </a:lnTo>
                  <a:lnTo>
                    <a:pt x="19674" y="99831"/>
                  </a:lnTo>
                  <a:lnTo>
                    <a:pt x="52961" y="107602"/>
                  </a:lnTo>
                  <a:lnTo>
                    <a:pt x="63420" y="105183"/>
                  </a:lnTo>
                  <a:lnTo>
                    <a:pt x="81281" y="93137"/>
                  </a:lnTo>
                  <a:lnTo>
                    <a:pt x="98901" y="66624"/>
                  </a:lnTo>
                  <a:lnTo>
                    <a:pt x="99897" y="57977"/>
                  </a:lnTo>
                  <a:lnTo>
                    <a:pt x="94764" y="42130"/>
                  </a:lnTo>
                  <a:lnTo>
                    <a:pt x="77321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055809" y="3139167"/>
              <a:ext cx="1532466" cy="1082545"/>
            </a:xfrm>
            <a:custGeom>
              <a:avLst/>
              <a:gdLst/>
              <a:ahLst/>
              <a:cxnLst/>
              <a:rect l="0" t="0" r="0" b="0"/>
              <a:pathLst>
                <a:path w="1532466" h="1082545">
                  <a:moveTo>
                    <a:pt x="713807" y="82553"/>
                  </a:moveTo>
                  <a:lnTo>
                    <a:pt x="694657" y="65742"/>
                  </a:lnTo>
                  <a:lnTo>
                    <a:pt x="659910" y="47806"/>
                  </a:lnTo>
                  <a:lnTo>
                    <a:pt x="613090" y="33393"/>
                  </a:lnTo>
                  <a:lnTo>
                    <a:pt x="561003" y="15994"/>
                  </a:lnTo>
                  <a:lnTo>
                    <a:pt x="501636" y="4080"/>
                  </a:lnTo>
                  <a:lnTo>
                    <a:pt x="439592" y="30"/>
                  </a:lnTo>
                  <a:lnTo>
                    <a:pt x="376755" y="0"/>
                  </a:lnTo>
                  <a:lnTo>
                    <a:pt x="314853" y="6880"/>
                  </a:lnTo>
                  <a:lnTo>
                    <a:pt x="258947" y="17497"/>
                  </a:lnTo>
                  <a:lnTo>
                    <a:pt x="197013" y="41453"/>
                  </a:lnTo>
                  <a:lnTo>
                    <a:pt x="138813" y="89631"/>
                  </a:lnTo>
                  <a:lnTo>
                    <a:pt x="90319" y="139878"/>
                  </a:lnTo>
                  <a:lnTo>
                    <a:pt x="56558" y="201117"/>
                  </a:lnTo>
                  <a:lnTo>
                    <a:pt x="32382" y="257228"/>
                  </a:lnTo>
                  <a:lnTo>
                    <a:pt x="15995" y="319568"/>
                  </a:lnTo>
                  <a:lnTo>
                    <a:pt x="5060" y="378947"/>
                  </a:lnTo>
                  <a:lnTo>
                    <a:pt x="0" y="435405"/>
                  </a:lnTo>
                  <a:lnTo>
                    <a:pt x="4090" y="489178"/>
                  </a:lnTo>
                  <a:lnTo>
                    <a:pt x="12711" y="542156"/>
                  </a:lnTo>
                  <a:lnTo>
                    <a:pt x="27274" y="595648"/>
                  </a:lnTo>
                  <a:lnTo>
                    <a:pt x="54587" y="646249"/>
                  </a:lnTo>
                  <a:lnTo>
                    <a:pt x="83305" y="694890"/>
                  </a:lnTo>
                  <a:lnTo>
                    <a:pt x="126494" y="755949"/>
                  </a:lnTo>
                  <a:lnTo>
                    <a:pt x="186538" y="817296"/>
                  </a:lnTo>
                  <a:lnTo>
                    <a:pt x="248825" y="866304"/>
                  </a:lnTo>
                  <a:lnTo>
                    <a:pt x="306797" y="902353"/>
                  </a:lnTo>
                  <a:lnTo>
                    <a:pt x="365455" y="932820"/>
                  </a:lnTo>
                  <a:lnTo>
                    <a:pt x="418889" y="958741"/>
                  </a:lnTo>
                  <a:lnTo>
                    <a:pt x="482170" y="987283"/>
                  </a:lnTo>
                  <a:lnTo>
                    <a:pt x="545351" y="1008998"/>
                  </a:lnTo>
                  <a:lnTo>
                    <a:pt x="604233" y="1023086"/>
                  </a:lnTo>
                  <a:lnTo>
                    <a:pt x="659408" y="1035964"/>
                  </a:lnTo>
                  <a:lnTo>
                    <a:pt x="722487" y="1045619"/>
                  </a:lnTo>
                  <a:lnTo>
                    <a:pt x="772141" y="1055118"/>
                  </a:lnTo>
                  <a:lnTo>
                    <a:pt x="827755" y="1067638"/>
                  </a:lnTo>
                  <a:lnTo>
                    <a:pt x="888828" y="1074444"/>
                  </a:lnTo>
                  <a:lnTo>
                    <a:pt x="947379" y="1080296"/>
                  </a:lnTo>
                  <a:lnTo>
                    <a:pt x="1002943" y="1082030"/>
                  </a:lnTo>
                  <a:lnTo>
                    <a:pt x="1055281" y="1082544"/>
                  </a:lnTo>
                  <a:lnTo>
                    <a:pt x="1105883" y="1079577"/>
                  </a:lnTo>
                  <a:lnTo>
                    <a:pt x="1152462" y="1074408"/>
                  </a:lnTo>
                  <a:lnTo>
                    <a:pt x="1214316" y="1067072"/>
                  </a:lnTo>
                  <a:lnTo>
                    <a:pt x="1277417" y="1050957"/>
                  </a:lnTo>
                  <a:lnTo>
                    <a:pt x="1319880" y="1037462"/>
                  </a:lnTo>
                  <a:lnTo>
                    <a:pt x="1376848" y="1006352"/>
                  </a:lnTo>
                  <a:lnTo>
                    <a:pt x="1435734" y="950848"/>
                  </a:lnTo>
                  <a:lnTo>
                    <a:pt x="1451124" y="932885"/>
                  </a:lnTo>
                  <a:lnTo>
                    <a:pt x="1490329" y="869850"/>
                  </a:lnTo>
                  <a:lnTo>
                    <a:pt x="1506443" y="812846"/>
                  </a:lnTo>
                  <a:lnTo>
                    <a:pt x="1520891" y="756873"/>
                  </a:lnTo>
                  <a:lnTo>
                    <a:pt x="1530321" y="707650"/>
                  </a:lnTo>
                  <a:lnTo>
                    <a:pt x="1532465" y="652642"/>
                  </a:lnTo>
                  <a:lnTo>
                    <a:pt x="1520192" y="589511"/>
                  </a:lnTo>
                  <a:lnTo>
                    <a:pt x="1510226" y="540039"/>
                  </a:lnTo>
                  <a:lnTo>
                    <a:pt x="1488687" y="486516"/>
                  </a:lnTo>
                  <a:lnTo>
                    <a:pt x="1444028" y="424855"/>
                  </a:lnTo>
                  <a:lnTo>
                    <a:pt x="1393495" y="366716"/>
                  </a:lnTo>
                  <a:lnTo>
                    <a:pt x="1334580" y="320328"/>
                  </a:lnTo>
                  <a:lnTo>
                    <a:pt x="1271782" y="269558"/>
                  </a:lnTo>
                  <a:lnTo>
                    <a:pt x="1213581" y="228004"/>
                  </a:lnTo>
                  <a:lnTo>
                    <a:pt x="1153534" y="188506"/>
                  </a:lnTo>
                  <a:lnTo>
                    <a:pt x="1099364" y="165483"/>
                  </a:lnTo>
                  <a:lnTo>
                    <a:pt x="1042434" y="142435"/>
                  </a:lnTo>
                  <a:lnTo>
                    <a:pt x="993152" y="129281"/>
                  </a:lnTo>
                  <a:lnTo>
                    <a:pt x="942676" y="117975"/>
                  </a:lnTo>
                  <a:lnTo>
                    <a:pt x="895224" y="108386"/>
                  </a:lnTo>
                  <a:lnTo>
                    <a:pt x="838921" y="103855"/>
                  </a:lnTo>
                  <a:lnTo>
                    <a:pt x="783503" y="95624"/>
                  </a:lnTo>
                  <a:lnTo>
                    <a:pt x="724319" y="86946"/>
                  </a:lnTo>
                  <a:lnTo>
                    <a:pt x="668049" y="82685"/>
                  </a:lnTo>
                  <a:lnTo>
                    <a:pt x="609782" y="75703"/>
                  </a:lnTo>
                  <a:lnTo>
                    <a:pt x="550106" y="72751"/>
                  </a:lnTo>
                  <a:lnTo>
                    <a:pt x="513766" y="72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427683" y="189512"/>
            <a:ext cx="9208335" cy="739114"/>
            <a:chOff x="427683" y="189512"/>
            <a:chExt cx="9208335" cy="739114"/>
          </a:xfrm>
        </p:grpSpPr>
        <p:sp>
          <p:nvSpPr>
            <p:cNvPr id="2" name="Freeform 1"/>
            <p:cNvSpPr/>
            <p:nvPr/>
          </p:nvSpPr>
          <p:spPr>
            <a:xfrm>
              <a:off x="427683" y="189512"/>
              <a:ext cx="288255" cy="610654"/>
            </a:xfrm>
            <a:custGeom>
              <a:avLst/>
              <a:gdLst/>
              <a:ahLst/>
              <a:cxnLst/>
              <a:rect l="0" t="0" r="0" b="0"/>
              <a:pathLst>
                <a:path w="288255" h="610654">
                  <a:moveTo>
                    <a:pt x="46099" y="610653"/>
                  </a:moveTo>
                  <a:lnTo>
                    <a:pt x="46099" y="552036"/>
                  </a:lnTo>
                  <a:lnTo>
                    <a:pt x="38863" y="495523"/>
                  </a:lnTo>
                  <a:lnTo>
                    <a:pt x="35376" y="442790"/>
                  </a:lnTo>
                  <a:lnTo>
                    <a:pt x="27430" y="385512"/>
                  </a:lnTo>
                  <a:lnTo>
                    <a:pt x="22630" y="332595"/>
                  </a:lnTo>
                  <a:lnTo>
                    <a:pt x="16918" y="275582"/>
                  </a:lnTo>
                  <a:lnTo>
                    <a:pt x="12106" y="224764"/>
                  </a:lnTo>
                  <a:lnTo>
                    <a:pt x="0" y="171260"/>
                  </a:lnTo>
                  <a:lnTo>
                    <a:pt x="984" y="132112"/>
                  </a:lnTo>
                  <a:lnTo>
                    <a:pt x="12968" y="78133"/>
                  </a:lnTo>
                  <a:lnTo>
                    <a:pt x="23965" y="54613"/>
                  </a:lnTo>
                  <a:lnTo>
                    <a:pt x="39771" y="38701"/>
                  </a:lnTo>
                  <a:lnTo>
                    <a:pt x="60834" y="27729"/>
                  </a:lnTo>
                  <a:lnTo>
                    <a:pt x="122016" y="14273"/>
                  </a:lnTo>
                  <a:lnTo>
                    <a:pt x="184837" y="11269"/>
                  </a:lnTo>
                  <a:lnTo>
                    <a:pt x="248119" y="2293"/>
                  </a:lnTo>
                  <a:lnTo>
                    <a:pt x="2882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536953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36293" y="3119"/>
                  </a:lnTo>
                  <a:lnTo>
                    <a:pt x="76916" y="19128"/>
                  </a:lnTo>
                  <a:lnTo>
                    <a:pt x="14320" y="470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9871" y="621181"/>
              <a:ext cx="16596" cy="178985"/>
            </a:xfrm>
            <a:custGeom>
              <a:avLst/>
              <a:gdLst/>
              <a:ahLst/>
              <a:cxnLst/>
              <a:rect l="0" t="0" r="0" b="0"/>
              <a:pathLst>
                <a:path w="16596" h="178985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3099" y="144987"/>
                  </a:lnTo>
                  <a:lnTo>
                    <a:pt x="1659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47523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42279" y="605211"/>
              <a:ext cx="157929" cy="172046"/>
            </a:xfrm>
            <a:custGeom>
              <a:avLst/>
              <a:gdLst/>
              <a:ahLst/>
              <a:cxnLst/>
              <a:rect l="0" t="0" r="0" b="0"/>
              <a:pathLst>
                <a:path w="157929" h="172046">
                  <a:moveTo>
                    <a:pt x="0" y="68612"/>
                  </a:moveTo>
                  <a:lnTo>
                    <a:pt x="5589" y="127229"/>
                  </a:lnTo>
                  <a:lnTo>
                    <a:pt x="9553" y="172045"/>
                  </a:lnTo>
                  <a:lnTo>
                    <a:pt x="10095" y="164495"/>
                  </a:lnTo>
                  <a:lnTo>
                    <a:pt x="4377" y="113115"/>
                  </a:lnTo>
                  <a:lnTo>
                    <a:pt x="10526" y="66071"/>
                  </a:lnTo>
                  <a:lnTo>
                    <a:pt x="26646" y="30035"/>
                  </a:lnTo>
                  <a:lnTo>
                    <a:pt x="39529" y="12082"/>
                  </a:lnTo>
                  <a:lnTo>
                    <a:pt x="59293" y="2544"/>
                  </a:lnTo>
                  <a:lnTo>
                    <a:pt x="71114" y="0"/>
                  </a:lnTo>
                  <a:lnTo>
                    <a:pt x="96727" y="3413"/>
                  </a:lnTo>
                  <a:lnTo>
                    <a:pt x="110108" y="7599"/>
                  </a:lnTo>
                  <a:lnTo>
                    <a:pt x="128096" y="21608"/>
                  </a:lnTo>
                  <a:lnTo>
                    <a:pt x="144799" y="49226"/>
                  </a:lnTo>
                  <a:lnTo>
                    <a:pt x="152093" y="70525"/>
                  </a:lnTo>
                  <a:lnTo>
                    <a:pt x="157928" y="131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77599" y="395624"/>
              <a:ext cx="169895" cy="385092"/>
            </a:xfrm>
            <a:custGeom>
              <a:avLst/>
              <a:gdLst/>
              <a:ahLst/>
              <a:cxnLst/>
              <a:rect l="0" t="0" r="0" b="0"/>
              <a:pathLst>
                <a:path w="169895" h="385092">
                  <a:moveTo>
                    <a:pt x="133178" y="278199"/>
                  </a:moveTo>
                  <a:lnTo>
                    <a:pt x="114050" y="215941"/>
                  </a:lnTo>
                  <a:lnTo>
                    <a:pt x="102839" y="199446"/>
                  </a:lnTo>
                  <a:lnTo>
                    <a:pt x="94235" y="195282"/>
                  </a:lnTo>
                  <a:lnTo>
                    <a:pt x="72196" y="193774"/>
                  </a:lnTo>
                  <a:lnTo>
                    <a:pt x="39070" y="205091"/>
                  </a:lnTo>
                  <a:lnTo>
                    <a:pt x="23892" y="219971"/>
                  </a:lnTo>
                  <a:lnTo>
                    <a:pt x="8770" y="251198"/>
                  </a:lnTo>
                  <a:lnTo>
                    <a:pt x="0" y="290086"/>
                  </a:lnTo>
                  <a:lnTo>
                    <a:pt x="521" y="328125"/>
                  </a:lnTo>
                  <a:lnTo>
                    <a:pt x="6369" y="349521"/>
                  </a:lnTo>
                  <a:lnTo>
                    <a:pt x="16767" y="366830"/>
                  </a:lnTo>
                  <a:lnTo>
                    <a:pt x="32307" y="379202"/>
                  </a:lnTo>
                  <a:lnTo>
                    <a:pt x="41364" y="384139"/>
                  </a:lnTo>
                  <a:lnTo>
                    <a:pt x="50911" y="385091"/>
                  </a:lnTo>
                  <a:lnTo>
                    <a:pt x="70879" y="379909"/>
                  </a:lnTo>
                  <a:lnTo>
                    <a:pt x="96261" y="363838"/>
                  </a:lnTo>
                  <a:lnTo>
                    <a:pt x="118600" y="338669"/>
                  </a:lnTo>
                  <a:lnTo>
                    <a:pt x="146552" y="277962"/>
                  </a:lnTo>
                  <a:lnTo>
                    <a:pt x="159953" y="219228"/>
                  </a:lnTo>
                  <a:lnTo>
                    <a:pt x="163338" y="168569"/>
                  </a:lnTo>
                  <a:lnTo>
                    <a:pt x="165511" y="117685"/>
                  </a:lnTo>
                  <a:lnTo>
                    <a:pt x="169894" y="57976"/>
                  </a:lnTo>
                  <a:lnTo>
                    <a:pt x="160187" y="6711"/>
                  </a:lnTo>
                  <a:lnTo>
                    <a:pt x="155863" y="1281"/>
                  </a:lnTo>
                  <a:lnTo>
                    <a:pt x="150641" y="0"/>
                  </a:lnTo>
                  <a:lnTo>
                    <a:pt x="144820" y="1486"/>
                  </a:lnTo>
                  <a:lnTo>
                    <a:pt x="139770" y="7156"/>
                  </a:lnTo>
                  <a:lnTo>
                    <a:pt x="131038" y="25935"/>
                  </a:lnTo>
                  <a:lnTo>
                    <a:pt x="124306" y="76118"/>
                  </a:lnTo>
                  <a:lnTo>
                    <a:pt x="119857" y="131091"/>
                  </a:lnTo>
                  <a:lnTo>
                    <a:pt x="116729" y="159005"/>
                  </a:lnTo>
                  <a:lnTo>
                    <a:pt x="121133" y="215054"/>
                  </a:lnTo>
                  <a:lnTo>
                    <a:pt x="130855" y="276816"/>
                  </a:lnTo>
                  <a:lnTo>
                    <a:pt x="141718" y="307035"/>
                  </a:lnTo>
                  <a:lnTo>
                    <a:pt x="164763" y="330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95046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85811" y="519427"/>
              <a:ext cx="146024" cy="217568"/>
            </a:xfrm>
            <a:custGeom>
              <a:avLst/>
              <a:gdLst/>
              <a:ahLst/>
              <a:cxnLst/>
              <a:rect l="0" t="0" r="0" b="0"/>
              <a:pathLst>
                <a:path w="146024" h="217568">
                  <a:moveTo>
                    <a:pt x="9235" y="91225"/>
                  </a:moveTo>
                  <a:lnTo>
                    <a:pt x="58166" y="91225"/>
                  </a:lnTo>
                  <a:lnTo>
                    <a:pt x="87134" y="88886"/>
                  </a:lnTo>
                  <a:lnTo>
                    <a:pt x="122004" y="74414"/>
                  </a:lnTo>
                  <a:lnTo>
                    <a:pt x="139683" y="61917"/>
                  </a:lnTo>
                  <a:lnTo>
                    <a:pt x="144164" y="52969"/>
                  </a:lnTo>
                  <a:lnTo>
                    <a:pt x="146023" y="30549"/>
                  </a:lnTo>
                  <a:lnTo>
                    <a:pt x="142541" y="21529"/>
                  </a:lnTo>
                  <a:lnTo>
                    <a:pt x="129313" y="8386"/>
                  </a:lnTo>
                  <a:lnTo>
                    <a:pt x="108617" y="1766"/>
                  </a:lnTo>
                  <a:lnTo>
                    <a:pt x="96547" y="0"/>
                  </a:lnTo>
                  <a:lnTo>
                    <a:pt x="73777" y="4277"/>
                  </a:lnTo>
                  <a:lnTo>
                    <a:pt x="44346" y="19839"/>
                  </a:lnTo>
                  <a:lnTo>
                    <a:pt x="20808" y="42388"/>
                  </a:lnTo>
                  <a:lnTo>
                    <a:pt x="13441" y="51648"/>
                  </a:lnTo>
                  <a:lnTo>
                    <a:pt x="5255" y="77535"/>
                  </a:lnTo>
                  <a:lnTo>
                    <a:pt x="0" y="136224"/>
                  </a:lnTo>
                  <a:lnTo>
                    <a:pt x="4679" y="173189"/>
                  </a:lnTo>
                  <a:lnTo>
                    <a:pt x="9707" y="182132"/>
                  </a:lnTo>
                  <a:lnTo>
                    <a:pt x="24653" y="195189"/>
                  </a:lnTo>
                  <a:lnTo>
                    <a:pt x="52798" y="209117"/>
                  </a:lnTo>
                  <a:lnTo>
                    <a:pt x="106277" y="216455"/>
                  </a:lnTo>
                  <a:lnTo>
                    <a:pt x="125049" y="2175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76366" y="568341"/>
              <a:ext cx="208236" cy="168697"/>
            </a:xfrm>
            <a:custGeom>
              <a:avLst/>
              <a:gdLst/>
              <a:ahLst/>
              <a:cxnLst/>
              <a:rect l="0" t="0" r="0" b="0"/>
              <a:pathLst>
                <a:path w="208236" h="168697">
                  <a:moveTo>
                    <a:pt x="124007" y="84425"/>
                  </a:moveTo>
                  <a:lnTo>
                    <a:pt x="124007" y="62069"/>
                  </a:lnTo>
                  <a:lnTo>
                    <a:pt x="112828" y="31398"/>
                  </a:lnTo>
                  <a:lnTo>
                    <a:pt x="94698" y="5672"/>
                  </a:lnTo>
                  <a:lnTo>
                    <a:pt x="85750" y="1508"/>
                  </a:lnTo>
                  <a:lnTo>
                    <a:pt x="63330" y="0"/>
                  </a:lnTo>
                  <a:lnTo>
                    <a:pt x="44007" y="6349"/>
                  </a:lnTo>
                  <a:lnTo>
                    <a:pt x="35578" y="11317"/>
                  </a:lnTo>
                  <a:lnTo>
                    <a:pt x="23094" y="26197"/>
                  </a:lnTo>
                  <a:lnTo>
                    <a:pt x="5547" y="64345"/>
                  </a:lnTo>
                  <a:lnTo>
                    <a:pt x="0" y="100832"/>
                  </a:lnTo>
                  <a:lnTo>
                    <a:pt x="3946" y="135690"/>
                  </a:lnTo>
                  <a:lnTo>
                    <a:pt x="12545" y="154393"/>
                  </a:lnTo>
                  <a:lnTo>
                    <a:pt x="18113" y="162656"/>
                  </a:lnTo>
                  <a:lnTo>
                    <a:pt x="25335" y="166995"/>
                  </a:lnTo>
                  <a:lnTo>
                    <a:pt x="42718" y="168696"/>
                  </a:lnTo>
                  <a:lnTo>
                    <a:pt x="72235" y="157488"/>
                  </a:lnTo>
                  <a:lnTo>
                    <a:pt x="97618" y="133759"/>
                  </a:lnTo>
                  <a:lnTo>
                    <a:pt x="106429" y="111421"/>
                  </a:lnTo>
                  <a:lnTo>
                    <a:pt x="108779" y="98913"/>
                  </a:lnTo>
                  <a:lnTo>
                    <a:pt x="112685" y="94084"/>
                  </a:lnTo>
                  <a:lnTo>
                    <a:pt x="117629" y="94374"/>
                  </a:lnTo>
                  <a:lnTo>
                    <a:pt x="123264" y="98077"/>
                  </a:lnTo>
                  <a:lnTo>
                    <a:pt x="132645" y="111550"/>
                  </a:lnTo>
                  <a:lnTo>
                    <a:pt x="143054" y="128066"/>
                  </a:lnTo>
                  <a:lnTo>
                    <a:pt x="159378" y="143206"/>
                  </a:lnTo>
                  <a:lnTo>
                    <a:pt x="178332" y="151494"/>
                  </a:lnTo>
                  <a:lnTo>
                    <a:pt x="208235" y="158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88004" y="571303"/>
              <a:ext cx="154525" cy="162576"/>
            </a:xfrm>
            <a:custGeom>
              <a:avLst/>
              <a:gdLst/>
              <a:ahLst/>
              <a:cxnLst/>
              <a:rect l="0" t="0" r="0" b="0"/>
              <a:pathLst>
                <a:path w="154525" h="162576">
                  <a:moveTo>
                    <a:pt x="122939" y="39349"/>
                  </a:moveTo>
                  <a:lnTo>
                    <a:pt x="117349" y="22582"/>
                  </a:lnTo>
                  <a:lnTo>
                    <a:pt x="105247" y="11230"/>
                  </a:lnTo>
                  <a:lnTo>
                    <a:pt x="86999" y="3455"/>
                  </a:lnTo>
                  <a:lnTo>
                    <a:pt x="63292" y="0"/>
                  </a:lnTo>
                  <a:lnTo>
                    <a:pt x="40277" y="4703"/>
                  </a:lnTo>
                  <a:lnTo>
                    <a:pt x="29226" y="9233"/>
                  </a:lnTo>
                  <a:lnTo>
                    <a:pt x="20689" y="16932"/>
                  </a:lnTo>
                  <a:lnTo>
                    <a:pt x="8084" y="37965"/>
                  </a:lnTo>
                  <a:lnTo>
                    <a:pt x="0" y="76114"/>
                  </a:lnTo>
                  <a:lnTo>
                    <a:pt x="3194" y="111464"/>
                  </a:lnTo>
                  <a:lnTo>
                    <a:pt x="11617" y="130282"/>
                  </a:lnTo>
                  <a:lnTo>
                    <a:pt x="17139" y="138576"/>
                  </a:lnTo>
                  <a:lnTo>
                    <a:pt x="35752" y="150910"/>
                  </a:lnTo>
                  <a:lnTo>
                    <a:pt x="59623" y="159122"/>
                  </a:lnTo>
                  <a:lnTo>
                    <a:pt x="98199" y="162575"/>
                  </a:lnTo>
                  <a:lnTo>
                    <a:pt x="154524" y="155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99633" y="421139"/>
              <a:ext cx="142938" cy="315856"/>
            </a:xfrm>
            <a:custGeom>
              <a:avLst/>
              <a:gdLst/>
              <a:ahLst/>
              <a:cxnLst/>
              <a:rect l="0" t="0" r="0" b="0"/>
              <a:pathLst>
                <a:path w="142938" h="315856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5761" y="146186"/>
                  </a:lnTo>
                  <a:lnTo>
                    <a:pt x="5976" y="197213"/>
                  </a:lnTo>
                  <a:lnTo>
                    <a:pt x="6039" y="249376"/>
                  </a:lnTo>
                  <a:lnTo>
                    <a:pt x="11647" y="290699"/>
                  </a:lnTo>
                  <a:lnTo>
                    <a:pt x="13296" y="294405"/>
                  </a:lnTo>
                  <a:lnTo>
                    <a:pt x="14396" y="292196"/>
                  </a:lnTo>
                  <a:lnTo>
                    <a:pt x="18645" y="243720"/>
                  </a:lnTo>
                  <a:lnTo>
                    <a:pt x="33320" y="212204"/>
                  </a:lnTo>
                  <a:lnTo>
                    <a:pt x="45865" y="195308"/>
                  </a:lnTo>
                  <a:lnTo>
                    <a:pt x="54825" y="191037"/>
                  </a:lnTo>
                  <a:lnTo>
                    <a:pt x="77260" y="189411"/>
                  </a:lnTo>
                  <a:lnTo>
                    <a:pt x="96589" y="195707"/>
                  </a:lnTo>
                  <a:lnTo>
                    <a:pt x="112979" y="207474"/>
                  </a:lnTo>
                  <a:lnTo>
                    <a:pt x="128062" y="224402"/>
                  </a:lnTo>
                  <a:lnTo>
                    <a:pt x="136326" y="246743"/>
                  </a:lnTo>
                  <a:lnTo>
                    <a:pt x="140978" y="282510"/>
                  </a:lnTo>
                  <a:lnTo>
                    <a:pt x="14293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32396" y="499812"/>
              <a:ext cx="185948" cy="428814"/>
            </a:xfrm>
            <a:custGeom>
              <a:avLst/>
              <a:gdLst/>
              <a:ahLst/>
              <a:cxnLst/>
              <a:rect l="0" t="0" r="0" b="0"/>
              <a:pathLst>
                <a:path w="185948" h="428814">
                  <a:moveTo>
                    <a:pt x="15500" y="121369"/>
                  </a:moveTo>
                  <a:lnTo>
                    <a:pt x="9911" y="138136"/>
                  </a:lnTo>
                  <a:lnTo>
                    <a:pt x="13406" y="158847"/>
                  </a:lnTo>
                  <a:lnTo>
                    <a:pt x="29124" y="215860"/>
                  </a:lnTo>
                  <a:lnTo>
                    <a:pt x="42324" y="275041"/>
                  </a:lnTo>
                  <a:lnTo>
                    <a:pt x="46145" y="331791"/>
                  </a:lnTo>
                  <a:lnTo>
                    <a:pt x="46900" y="388062"/>
                  </a:lnTo>
                  <a:lnTo>
                    <a:pt x="40983" y="428813"/>
                  </a:lnTo>
                  <a:lnTo>
                    <a:pt x="41847" y="428107"/>
                  </a:lnTo>
                  <a:lnTo>
                    <a:pt x="43593" y="424127"/>
                  </a:lnTo>
                  <a:lnTo>
                    <a:pt x="46625" y="371404"/>
                  </a:lnTo>
                  <a:lnTo>
                    <a:pt x="41405" y="311788"/>
                  </a:lnTo>
                  <a:lnTo>
                    <a:pt x="29109" y="250923"/>
                  </a:lnTo>
                  <a:lnTo>
                    <a:pt x="20052" y="200959"/>
                  </a:lnTo>
                  <a:lnTo>
                    <a:pt x="15679" y="150280"/>
                  </a:lnTo>
                  <a:lnTo>
                    <a:pt x="4314" y="90642"/>
                  </a:lnTo>
                  <a:lnTo>
                    <a:pt x="0" y="63259"/>
                  </a:lnTo>
                  <a:lnTo>
                    <a:pt x="1982" y="39390"/>
                  </a:lnTo>
                  <a:lnTo>
                    <a:pt x="9882" y="20203"/>
                  </a:lnTo>
                  <a:lnTo>
                    <a:pt x="15264" y="11811"/>
                  </a:lnTo>
                  <a:lnTo>
                    <a:pt x="24701" y="6216"/>
                  </a:lnTo>
                  <a:lnTo>
                    <a:pt x="50785" y="0"/>
                  </a:lnTo>
                  <a:lnTo>
                    <a:pt x="75636" y="3476"/>
                  </a:lnTo>
                  <a:lnTo>
                    <a:pt x="120185" y="24772"/>
                  </a:lnTo>
                  <a:lnTo>
                    <a:pt x="154375" y="59914"/>
                  </a:lnTo>
                  <a:lnTo>
                    <a:pt x="180539" y="100651"/>
                  </a:lnTo>
                  <a:lnTo>
                    <a:pt x="185187" y="111066"/>
                  </a:lnTo>
                  <a:lnTo>
                    <a:pt x="185947" y="121520"/>
                  </a:lnTo>
                  <a:lnTo>
                    <a:pt x="180551" y="142493"/>
                  </a:lnTo>
                  <a:lnTo>
                    <a:pt x="164360" y="174031"/>
                  </a:lnTo>
                  <a:lnTo>
                    <a:pt x="148340" y="188838"/>
                  </a:lnTo>
                  <a:lnTo>
                    <a:pt x="109460" y="207876"/>
                  </a:lnTo>
                  <a:lnTo>
                    <a:pt x="52295" y="215039"/>
                  </a:lnTo>
                  <a:lnTo>
                    <a:pt x="26029" y="216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31258" y="487552"/>
              <a:ext cx="154981" cy="204207"/>
            </a:xfrm>
            <a:custGeom>
              <a:avLst/>
              <a:gdLst/>
              <a:ahLst/>
              <a:cxnLst/>
              <a:rect l="0" t="0" r="0" b="0"/>
              <a:pathLst>
                <a:path w="154981" h="204207">
                  <a:moveTo>
                    <a:pt x="16680" y="123100"/>
                  </a:moveTo>
                  <a:lnTo>
                    <a:pt x="69707" y="108446"/>
                  </a:lnTo>
                  <a:lnTo>
                    <a:pt x="117578" y="93733"/>
                  </a:lnTo>
                  <a:lnTo>
                    <a:pt x="136003" y="82362"/>
                  </a:lnTo>
                  <a:lnTo>
                    <a:pt x="148871" y="66390"/>
                  </a:lnTo>
                  <a:lnTo>
                    <a:pt x="153940" y="57217"/>
                  </a:lnTo>
                  <a:lnTo>
                    <a:pt x="154980" y="47593"/>
                  </a:lnTo>
                  <a:lnTo>
                    <a:pt x="149896" y="27540"/>
                  </a:lnTo>
                  <a:lnTo>
                    <a:pt x="142925" y="19619"/>
                  </a:lnTo>
                  <a:lnTo>
                    <a:pt x="122702" y="7699"/>
                  </a:lnTo>
                  <a:lnTo>
                    <a:pt x="85008" y="0"/>
                  </a:lnTo>
                  <a:lnTo>
                    <a:pt x="61086" y="4438"/>
                  </a:lnTo>
                  <a:lnTo>
                    <a:pt x="49793" y="8897"/>
                  </a:lnTo>
                  <a:lnTo>
                    <a:pt x="31007" y="26330"/>
                  </a:lnTo>
                  <a:lnTo>
                    <a:pt x="10396" y="62452"/>
                  </a:lnTo>
                  <a:lnTo>
                    <a:pt x="0" y="102791"/>
                  </a:lnTo>
                  <a:lnTo>
                    <a:pt x="39" y="141259"/>
                  </a:lnTo>
                  <a:lnTo>
                    <a:pt x="5774" y="162756"/>
                  </a:lnTo>
                  <a:lnTo>
                    <a:pt x="16122" y="180110"/>
                  </a:lnTo>
                  <a:lnTo>
                    <a:pt x="31640" y="192502"/>
                  </a:lnTo>
                  <a:lnTo>
                    <a:pt x="51405" y="200739"/>
                  </a:lnTo>
                  <a:lnTo>
                    <a:pt x="87670" y="204206"/>
                  </a:lnTo>
                  <a:lnTo>
                    <a:pt x="143022" y="196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26922" y="526424"/>
              <a:ext cx="105286" cy="160002"/>
            </a:xfrm>
            <a:custGeom>
              <a:avLst/>
              <a:gdLst/>
              <a:ahLst/>
              <a:cxnLst/>
              <a:rect l="0" t="0" r="0" b="0"/>
              <a:pathLst>
                <a:path w="105286" h="160002">
                  <a:moveTo>
                    <a:pt x="0" y="31586"/>
                  </a:moveTo>
                  <a:lnTo>
                    <a:pt x="5589" y="90203"/>
                  </a:lnTo>
                  <a:lnTo>
                    <a:pt x="29664" y="146800"/>
                  </a:lnTo>
                  <a:lnTo>
                    <a:pt x="35411" y="160001"/>
                  </a:lnTo>
                  <a:lnTo>
                    <a:pt x="32069" y="142294"/>
                  </a:lnTo>
                  <a:lnTo>
                    <a:pt x="13772" y="83780"/>
                  </a:lnTo>
                  <a:lnTo>
                    <a:pt x="5771" y="52510"/>
                  </a:lnTo>
                  <a:lnTo>
                    <a:pt x="7634" y="31527"/>
                  </a:lnTo>
                  <a:lnTo>
                    <a:pt x="12109" y="23358"/>
                  </a:lnTo>
                  <a:lnTo>
                    <a:pt x="26439" y="11161"/>
                  </a:lnTo>
                  <a:lnTo>
                    <a:pt x="76366" y="22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98483" y="520835"/>
              <a:ext cx="133767" cy="184575"/>
            </a:xfrm>
            <a:custGeom>
              <a:avLst/>
              <a:gdLst/>
              <a:ahLst/>
              <a:cxnLst/>
              <a:rect l="0" t="0" r="0" b="0"/>
              <a:pathLst>
                <a:path w="133767" h="184575">
                  <a:moveTo>
                    <a:pt x="133766" y="5589"/>
                  </a:moveTo>
                  <a:lnTo>
                    <a:pt x="116998" y="0"/>
                  </a:lnTo>
                  <a:lnTo>
                    <a:pt x="84214" y="2114"/>
                  </a:lnTo>
                  <a:lnTo>
                    <a:pt x="40789" y="14478"/>
                  </a:lnTo>
                  <a:lnTo>
                    <a:pt x="23813" y="25528"/>
                  </a:lnTo>
                  <a:lnTo>
                    <a:pt x="11588" y="41357"/>
                  </a:lnTo>
                  <a:lnTo>
                    <a:pt x="3425" y="61260"/>
                  </a:lnTo>
                  <a:lnTo>
                    <a:pt x="0" y="98774"/>
                  </a:lnTo>
                  <a:lnTo>
                    <a:pt x="7044" y="137185"/>
                  </a:lnTo>
                  <a:lnTo>
                    <a:pt x="17393" y="156103"/>
                  </a:lnTo>
                  <a:lnTo>
                    <a:pt x="32911" y="169191"/>
                  </a:lnTo>
                  <a:lnTo>
                    <a:pt x="52677" y="177737"/>
                  </a:lnTo>
                  <a:lnTo>
                    <a:pt x="112708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66748" y="559602"/>
              <a:ext cx="144531" cy="138207"/>
            </a:xfrm>
            <a:custGeom>
              <a:avLst/>
              <a:gdLst/>
              <a:ahLst/>
              <a:cxnLst/>
              <a:rect l="0" t="0" r="0" b="0"/>
              <a:pathLst>
                <a:path w="144531" h="138207">
                  <a:moveTo>
                    <a:pt x="18143" y="51050"/>
                  </a:moveTo>
                  <a:lnTo>
                    <a:pt x="76759" y="60115"/>
                  </a:lnTo>
                  <a:lnTo>
                    <a:pt x="111550" y="55556"/>
                  </a:lnTo>
                  <a:lnTo>
                    <a:pt x="138496" y="41207"/>
                  </a:lnTo>
                  <a:lnTo>
                    <a:pt x="142832" y="33960"/>
                  </a:lnTo>
                  <a:lnTo>
                    <a:pt x="144530" y="16548"/>
                  </a:lnTo>
                  <a:lnTo>
                    <a:pt x="139835" y="10502"/>
                  </a:lnTo>
                  <a:lnTo>
                    <a:pt x="122141" y="3783"/>
                  </a:lnTo>
                  <a:lnTo>
                    <a:pt x="85872" y="0"/>
                  </a:lnTo>
                  <a:lnTo>
                    <a:pt x="62283" y="5355"/>
                  </a:lnTo>
                  <a:lnTo>
                    <a:pt x="32391" y="21523"/>
                  </a:lnTo>
                  <a:lnTo>
                    <a:pt x="17456" y="35588"/>
                  </a:lnTo>
                  <a:lnTo>
                    <a:pt x="6920" y="53537"/>
                  </a:lnTo>
                  <a:lnTo>
                    <a:pt x="0" y="88962"/>
                  </a:lnTo>
                  <a:lnTo>
                    <a:pt x="4620" y="109234"/>
                  </a:lnTo>
                  <a:lnTo>
                    <a:pt x="9128" y="117915"/>
                  </a:lnTo>
                  <a:lnTo>
                    <a:pt x="23495" y="130681"/>
                  </a:lnTo>
                  <a:lnTo>
                    <a:pt x="32239" y="135723"/>
                  </a:lnTo>
                  <a:lnTo>
                    <a:pt x="51314" y="138206"/>
                  </a:lnTo>
                  <a:lnTo>
                    <a:pt x="92156" y="130267"/>
                  </a:lnTo>
                  <a:lnTo>
                    <a:pt x="123428" y="114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76568" y="555833"/>
              <a:ext cx="145236" cy="170634"/>
            </a:xfrm>
            <a:custGeom>
              <a:avLst/>
              <a:gdLst/>
              <a:ahLst/>
              <a:cxnLst/>
              <a:rect l="0" t="0" r="0" b="0"/>
              <a:pathLst>
                <a:path w="145236" h="170634">
                  <a:moveTo>
                    <a:pt x="8364" y="44291"/>
                  </a:moveTo>
                  <a:lnTo>
                    <a:pt x="13953" y="106383"/>
                  </a:lnTo>
                  <a:lnTo>
                    <a:pt x="23019" y="138728"/>
                  </a:lnTo>
                  <a:lnTo>
                    <a:pt x="22813" y="142344"/>
                  </a:lnTo>
                  <a:lnTo>
                    <a:pt x="20336" y="141245"/>
                  </a:lnTo>
                  <a:lnTo>
                    <a:pt x="16345" y="137003"/>
                  </a:lnTo>
                  <a:lnTo>
                    <a:pt x="5140" y="103087"/>
                  </a:lnTo>
                  <a:lnTo>
                    <a:pt x="0" y="61582"/>
                  </a:lnTo>
                  <a:lnTo>
                    <a:pt x="5037" y="36768"/>
                  </a:lnTo>
                  <a:lnTo>
                    <a:pt x="9656" y="25238"/>
                  </a:lnTo>
                  <a:lnTo>
                    <a:pt x="24146" y="9307"/>
                  </a:lnTo>
                  <a:lnTo>
                    <a:pt x="32923" y="3420"/>
                  </a:lnTo>
                  <a:lnTo>
                    <a:pt x="52035" y="0"/>
                  </a:lnTo>
                  <a:lnTo>
                    <a:pt x="62045" y="726"/>
                  </a:lnTo>
                  <a:lnTo>
                    <a:pt x="79405" y="10891"/>
                  </a:lnTo>
                  <a:lnTo>
                    <a:pt x="102333" y="39464"/>
                  </a:lnTo>
                  <a:lnTo>
                    <a:pt x="125452" y="85451"/>
                  </a:lnTo>
                  <a:lnTo>
                    <a:pt x="136607" y="144135"/>
                  </a:lnTo>
                  <a:lnTo>
                    <a:pt x="145235" y="1706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06031" y="305326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8889"/>
                  </a:lnTo>
                  <a:lnTo>
                    <a:pt x="17475" y="241487"/>
                  </a:lnTo>
                  <a:lnTo>
                    <a:pt x="19995" y="296549"/>
                  </a:lnTo>
                  <a:lnTo>
                    <a:pt x="20742" y="349259"/>
                  </a:lnTo>
                  <a:lnTo>
                    <a:pt x="24114" y="406465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69160" y="473782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14281" y="0"/>
                  </a:lnTo>
                  <a:lnTo>
                    <a:pt x="166436" y="0"/>
                  </a:lnTo>
                  <a:lnTo>
                    <a:pt x="112095" y="0"/>
                  </a:lnTo>
                  <a:lnTo>
                    <a:pt x="5778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8321" y="541892"/>
              <a:ext cx="179327" cy="160095"/>
            </a:xfrm>
            <a:custGeom>
              <a:avLst/>
              <a:gdLst/>
              <a:ahLst/>
              <a:cxnLst/>
              <a:rect l="0" t="0" r="0" b="0"/>
              <a:pathLst>
                <a:path w="179327" h="160095">
                  <a:moveTo>
                    <a:pt x="113077" y="5589"/>
                  </a:moveTo>
                  <a:lnTo>
                    <a:pt x="96310" y="0"/>
                  </a:lnTo>
                  <a:lnTo>
                    <a:pt x="78718" y="376"/>
                  </a:lnTo>
                  <a:lnTo>
                    <a:pt x="60372" y="5612"/>
                  </a:lnTo>
                  <a:lnTo>
                    <a:pt x="22284" y="34593"/>
                  </a:lnTo>
                  <a:lnTo>
                    <a:pt x="6497" y="60586"/>
                  </a:lnTo>
                  <a:lnTo>
                    <a:pt x="0" y="96104"/>
                  </a:lnTo>
                  <a:lnTo>
                    <a:pt x="4719" y="119518"/>
                  </a:lnTo>
                  <a:lnTo>
                    <a:pt x="9253" y="130675"/>
                  </a:lnTo>
                  <a:lnTo>
                    <a:pt x="23649" y="146191"/>
                  </a:lnTo>
                  <a:lnTo>
                    <a:pt x="32402" y="151966"/>
                  </a:lnTo>
                  <a:lnTo>
                    <a:pt x="67077" y="160094"/>
                  </a:lnTo>
                  <a:lnTo>
                    <a:pt x="112309" y="154435"/>
                  </a:lnTo>
                  <a:lnTo>
                    <a:pt x="133793" y="148562"/>
                  </a:lnTo>
                  <a:lnTo>
                    <a:pt x="151920" y="135813"/>
                  </a:lnTo>
                  <a:lnTo>
                    <a:pt x="166605" y="118449"/>
                  </a:lnTo>
                  <a:lnTo>
                    <a:pt x="177032" y="99033"/>
                  </a:lnTo>
                  <a:lnTo>
                    <a:pt x="179326" y="78705"/>
                  </a:lnTo>
                  <a:lnTo>
                    <a:pt x="175277" y="59142"/>
                  </a:lnTo>
                  <a:lnTo>
                    <a:pt x="155191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97837" y="340395"/>
              <a:ext cx="124132" cy="354486"/>
            </a:xfrm>
            <a:custGeom>
              <a:avLst/>
              <a:gdLst/>
              <a:ahLst/>
              <a:cxnLst/>
              <a:rect l="0" t="0" r="0" b="0"/>
              <a:pathLst>
                <a:path w="124132" h="354486">
                  <a:moveTo>
                    <a:pt x="92546" y="354485"/>
                  </a:moveTo>
                  <a:lnTo>
                    <a:pt x="67352" y="292205"/>
                  </a:lnTo>
                  <a:lnTo>
                    <a:pt x="51001" y="238155"/>
                  </a:lnTo>
                  <a:lnTo>
                    <a:pt x="30917" y="182418"/>
                  </a:lnTo>
                  <a:lnTo>
                    <a:pt x="8983" y="120650"/>
                  </a:lnTo>
                  <a:lnTo>
                    <a:pt x="0" y="66270"/>
                  </a:lnTo>
                  <a:lnTo>
                    <a:pt x="5011" y="41556"/>
                  </a:lnTo>
                  <a:lnTo>
                    <a:pt x="9623" y="30052"/>
                  </a:lnTo>
                  <a:lnTo>
                    <a:pt x="24105" y="14151"/>
                  </a:lnTo>
                  <a:lnTo>
                    <a:pt x="32881" y="8273"/>
                  </a:lnTo>
                  <a:lnTo>
                    <a:pt x="67588" y="0"/>
                  </a:lnTo>
                  <a:lnTo>
                    <a:pt x="87692" y="4304"/>
                  </a:lnTo>
                  <a:lnTo>
                    <a:pt x="124131" y="17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64041" y="50536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20449" y="8334"/>
                  </a:lnTo>
                  <a:lnTo>
                    <a:pt x="69026" y="10095"/>
                  </a:lnTo>
                  <a:lnTo>
                    <a:pt x="1232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20914" y="488773"/>
              <a:ext cx="174838" cy="187901"/>
            </a:xfrm>
            <a:custGeom>
              <a:avLst/>
              <a:gdLst/>
              <a:ahLst/>
              <a:cxnLst/>
              <a:rect l="0" t="0" r="0" b="0"/>
              <a:pathLst>
                <a:path w="174838" h="187901">
                  <a:moveTo>
                    <a:pt x="153779" y="6066"/>
                  </a:moveTo>
                  <a:lnTo>
                    <a:pt x="121328" y="0"/>
                  </a:lnTo>
                  <a:lnTo>
                    <a:pt x="89182" y="6088"/>
                  </a:lnTo>
                  <a:lnTo>
                    <a:pt x="43230" y="28514"/>
                  </a:lnTo>
                  <a:lnTo>
                    <a:pt x="18469" y="51712"/>
                  </a:lnTo>
                  <a:lnTo>
                    <a:pt x="10930" y="61063"/>
                  </a:lnTo>
                  <a:lnTo>
                    <a:pt x="2553" y="83931"/>
                  </a:lnTo>
                  <a:lnTo>
                    <a:pt x="0" y="109693"/>
                  </a:lnTo>
                  <a:lnTo>
                    <a:pt x="2765" y="136740"/>
                  </a:lnTo>
                  <a:lnTo>
                    <a:pt x="11013" y="158120"/>
                  </a:lnTo>
                  <a:lnTo>
                    <a:pt x="16488" y="167097"/>
                  </a:lnTo>
                  <a:lnTo>
                    <a:pt x="31930" y="180191"/>
                  </a:lnTo>
                  <a:lnTo>
                    <a:pt x="40961" y="185320"/>
                  </a:lnTo>
                  <a:lnTo>
                    <a:pt x="60354" y="187900"/>
                  </a:lnTo>
                  <a:lnTo>
                    <a:pt x="120246" y="175850"/>
                  </a:lnTo>
                  <a:lnTo>
                    <a:pt x="174837" y="153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48394" y="336911"/>
              <a:ext cx="189513" cy="337747"/>
            </a:xfrm>
            <a:custGeom>
              <a:avLst/>
              <a:gdLst/>
              <a:ahLst/>
              <a:cxnLst/>
              <a:rect l="0" t="0" r="0" b="0"/>
              <a:pathLst>
                <a:path w="189513" h="337747">
                  <a:moveTo>
                    <a:pt x="0" y="0"/>
                  </a:moveTo>
                  <a:lnTo>
                    <a:pt x="9065" y="58617"/>
                  </a:lnTo>
                  <a:lnTo>
                    <a:pt x="10239" y="113961"/>
                  </a:lnTo>
                  <a:lnTo>
                    <a:pt x="13590" y="176886"/>
                  </a:lnTo>
                  <a:lnTo>
                    <a:pt x="25171" y="240312"/>
                  </a:lnTo>
                  <a:lnTo>
                    <a:pt x="35273" y="291782"/>
                  </a:lnTo>
                  <a:lnTo>
                    <a:pt x="46828" y="337746"/>
                  </a:lnTo>
                  <a:lnTo>
                    <a:pt x="46427" y="337468"/>
                  </a:lnTo>
                  <a:lnTo>
                    <a:pt x="35446" y="301457"/>
                  </a:lnTo>
                  <a:lnTo>
                    <a:pt x="32348" y="248107"/>
                  </a:lnTo>
                  <a:lnTo>
                    <a:pt x="34263" y="219065"/>
                  </a:lnTo>
                  <a:lnTo>
                    <a:pt x="42914" y="198358"/>
                  </a:lnTo>
                  <a:lnTo>
                    <a:pt x="52006" y="191900"/>
                  </a:lnTo>
                  <a:lnTo>
                    <a:pt x="77706" y="184725"/>
                  </a:lnTo>
                  <a:lnTo>
                    <a:pt x="102386" y="187775"/>
                  </a:lnTo>
                  <a:lnTo>
                    <a:pt x="132891" y="202646"/>
                  </a:lnTo>
                  <a:lnTo>
                    <a:pt x="156748" y="224990"/>
                  </a:lnTo>
                  <a:lnTo>
                    <a:pt x="164160" y="234222"/>
                  </a:lnTo>
                  <a:lnTo>
                    <a:pt x="172395" y="256957"/>
                  </a:lnTo>
                  <a:lnTo>
                    <a:pt x="186739" y="316476"/>
                  </a:lnTo>
                  <a:lnTo>
                    <a:pt x="18951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03975" y="509676"/>
              <a:ext cx="197145" cy="146976"/>
            </a:xfrm>
            <a:custGeom>
              <a:avLst/>
              <a:gdLst/>
              <a:ahLst/>
              <a:cxnLst/>
              <a:rect l="0" t="0" r="0" b="0"/>
              <a:pathLst>
                <a:path w="197145" h="146976">
                  <a:moveTo>
                    <a:pt x="144501" y="79919"/>
                  </a:moveTo>
                  <a:lnTo>
                    <a:pt x="144501" y="57563"/>
                  </a:lnTo>
                  <a:lnTo>
                    <a:pt x="138262" y="40347"/>
                  </a:lnTo>
                  <a:lnTo>
                    <a:pt x="115192" y="10231"/>
                  </a:lnTo>
                  <a:lnTo>
                    <a:pt x="95600" y="2154"/>
                  </a:lnTo>
                  <a:lnTo>
                    <a:pt x="83824" y="0"/>
                  </a:lnTo>
                  <a:lnTo>
                    <a:pt x="61382" y="3845"/>
                  </a:lnTo>
                  <a:lnTo>
                    <a:pt x="40879" y="14523"/>
                  </a:lnTo>
                  <a:lnTo>
                    <a:pt x="23967" y="30967"/>
                  </a:lnTo>
                  <a:lnTo>
                    <a:pt x="6882" y="59956"/>
                  </a:lnTo>
                  <a:lnTo>
                    <a:pt x="0" y="96361"/>
                  </a:lnTo>
                  <a:lnTo>
                    <a:pt x="4629" y="119982"/>
                  </a:lnTo>
                  <a:lnTo>
                    <a:pt x="9139" y="131194"/>
                  </a:lnTo>
                  <a:lnTo>
                    <a:pt x="16825" y="138669"/>
                  </a:lnTo>
                  <a:lnTo>
                    <a:pt x="37843" y="146975"/>
                  </a:lnTo>
                  <a:lnTo>
                    <a:pt x="59663" y="144427"/>
                  </a:lnTo>
                  <a:lnTo>
                    <a:pt x="70395" y="140472"/>
                  </a:lnTo>
                  <a:lnTo>
                    <a:pt x="85439" y="126719"/>
                  </a:lnTo>
                  <a:lnTo>
                    <a:pt x="104628" y="89294"/>
                  </a:lnTo>
                  <a:lnTo>
                    <a:pt x="109730" y="86169"/>
                  </a:lnTo>
                  <a:lnTo>
                    <a:pt x="115472" y="87595"/>
                  </a:lnTo>
                  <a:lnTo>
                    <a:pt x="128089" y="98539"/>
                  </a:lnTo>
                  <a:lnTo>
                    <a:pt x="149517" y="122091"/>
                  </a:lnTo>
                  <a:lnTo>
                    <a:pt x="175233" y="136348"/>
                  </a:lnTo>
                  <a:lnTo>
                    <a:pt x="197144" y="143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22176" y="515893"/>
              <a:ext cx="136871" cy="139539"/>
            </a:xfrm>
            <a:custGeom>
              <a:avLst/>
              <a:gdLst/>
              <a:ahLst/>
              <a:cxnLst/>
              <a:rect l="0" t="0" r="0" b="0"/>
              <a:pathLst>
                <a:path w="136871" h="139539">
                  <a:moveTo>
                    <a:pt x="0" y="31588"/>
                  </a:moveTo>
                  <a:lnTo>
                    <a:pt x="5589" y="90205"/>
                  </a:lnTo>
                  <a:lnTo>
                    <a:pt x="14654" y="130585"/>
                  </a:lnTo>
                  <a:lnTo>
                    <a:pt x="14448" y="137360"/>
                  </a:lnTo>
                  <a:lnTo>
                    <a:pt x="11972" y="139538"/>
                  </a:lnTo>
                  <a:lnTo>
                    <a:pt x="7981" y="138650"/>
                  </a:lnTo>
                  <a:lnTo>
                    <a:pt x="3547" y="122065"/>
                  </a:lnTo>
                  <a:lnTo>
                    <a:pt x="700" y="69347"/>
                  </a:lnTo>
                  <a:lnTo>
                    <a:pt x="5796" y="33418"/>
                  </a:lnTo>
                  <a:lnTo>
                    <a:pt x="20304" y="6134"/>
                  </a:lnTo>
                  <a:lnTo>
                    <a:pt x="28744" y="1751"/>
                  </a:lnTo>
                  <a:lnTo>
                    <a:pt x="50599" y="0"/>
                  </a:lnTo>
                  <a:lnTo>
                    <a:pt x="69672" y="6241"/>
                  </a:lnTo>
                  <a:lnTo>
                    <a:pt x="115499" y="37089"/>
                  </a:lnTo>
                  <a:lnTo>
                    <a:pt x="131661" y="55090"/>
                  </a:lnTo>
                  <a:lnTo>
                    <a:pt x="135737" y="64804"/>
                  </a:lnTo>
                  <a:lnTo>
                    <a:pt x="136870" y="115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32746" y="502204"/>
              <a:ext cx="187312" cy="325841"/>
            </a:xfrm>
            <a:custGeom>
              <a:avLst/>
              <a:gdLst/>
              <a:ahLst/>
              <a:cxnLst/>
              <a:rect l="0" t="0" r="0" b="0"/>
              <a:pathLst>
                <a:path w="187312" h="325841">
                  <a:moveTo>
                    <a:pt x="126342" y="87391"/>
                  </a:moveTo>
                  <a:lnTo>
                    <a:pt x="131931" y="70624"/>
                  </a:lnTo>
                  <a:lnTo>
                    <a:pt x="131555" y="53033"/>
                  </a:lnTo>
                  <a:lnTo>
                    <a:pt x="126319" y="34686"/>
                  </a:lnTo>
                  <a:lnTo>
                    <a:pt x="116193" y="18733"/>
                  </a:lnTo>
                  <a:lnTo>
                    <a:pt x="100774" y="6964"/>
                  </a:lnTo>
                  <a:lnTo>
                    <a:pt x="91749" y="2188"/>
                  </a:lnTo>
                  <a:lnTo>
                    <a:pt x="69243" y="0"/>
                  </a:lnTo>
                  <a:lnTo>
                    <a:pt x="56690" y="1055"/>
                  </a:lnTo>
                  <a:lnTo>
                    <a:pt x="36504" y="11585"/>
                  </a:lnTo>
                  <a:lnTo>
                    <a:pt x="20903" y="27963"/>
                  </a:lnTo>
                  <a:lnTo>
                    <a:pt x="10070" y="46941"/>
                  </a:lnTo>
                  <a:lnTo>
                    <a:pt x="7595" y="70193"/>
                  </a:lnTo>
                  <a:lnTo>
                    <a:pt x="11564" y="93786"/>
                  </a:lnTo>
                  <a:lnTo>
                    <a:pt x="21127" y="112070"/>
                  </a:lnTo>
                  <a:lnTo>
                    <a:pt x="36295" y="124876"/>
                  </a:lnTo>
                  <a:lnTo>
                    <a:pt x="45254" y="129929"/>
                  </a:lnTo>
                  <a:lnTo>
                    <a:pt x="64566" y="132423"/>
                  </a:lnTo>
                  <a:lnTo>
                    <a:pt x="83678" y="128462"/>
                  </a:lnTo>
                  <a:lnTo>
                    <a:pt x="99971" y="118903"/>
                  </a:lnTo>
                  <a:lnTo>
                    <a:pt x="122298" y="94779"/>
                  </a:lnTo>
                  <a:lnTo>
                    <a:pt x="127155" y="93486"/>
                  </a:lnTo>
                  <a:lnTo>
                    <a:pt x="130393" y="97304"/>
                  </a:lnTo>
                  <a:lnTo>
                    <a:pt x="150874" y="157672"/>
                  </a:lnTo>
                  <a:lnTo>
                    <a:pt x="170572" y="216567"/>
                  </a:lnTo>
                  <a:lnTo>
                    <a:pt x="186210" y="279011"/>
                  </a:lnTo>
                  <a:lnTo>
                    <a:pt x="187311" y="292347"/>
                  </a:lnTo>
                  <a:lnTo>
                    <a:pt x="184535" y="302407"/>
                  </a:lnTo>
                  <a:lnTo>
                    <a:pt x="179175" y="310284"/>
                  </a:lnTo>
                  <a:lnTo>
                    <a:pt x="172093" y="316705"/>
                  </a:lnTo>
                  <a:lnTo>
                    <a:pt x="151745" y="323839"/>
                  </a:lnTo>
                  <a:lnTo>
                    <a:pt x="127103" y="325840"/>
                  </a:lnTo>
                  <a:lnTo>
                    <a:pt x="73156" y="317593"/>
                  </a:lnTo>
                  <a:lnTo>
                    <a:pt x="34544" y="311187"/>
                  </a:lnTo>
                  <a:lnTo>
                    <a:pt x="0" y="308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53844" y="445128"/>
              <a:ext cx="174046" cy="228696"/>
            </a:xfrm>
            <a:custGeom>
              <a:avLst/>
              <a:gdLst/>
              <a:ahLst/>
              <a:cxnLst/>
              <a:rect l="0" t="0" r="0" b="0"/>
              <a:pathLst>
                <a:path w="174046" h="228696">
                  <a:moveTo>
                    <a:pt x="0" y="91825"/>
                  </a:moveTo>
                  <a:lnTo>
                    <a:pt x="58616" y="97414"/>
                  </a:lnTo>
                  <a:lnTo>
                    <a:pt x="111621" y="100208"/>
                  </a:lnTo>
                  <a:lnTo>
                    <a:pt x="135007" y="96331"/>
                  </a:lnTo>
                  <a:lnTo>
                    <a:pt x="153980" y="87588"/>
                  </a:lnTo>
                  <a:lnTo>
                    <a:pt x="162315" y="81982"/>
                  </a:lnTo>
                  <a:lnTo>
                    <a:pt x="167871" y="73564"/>
                  </a:lnTo>
                  <a:lnTo>
                    <a:pt x="174045" y="51734"/>
                  </a:lnTo>
                  <a:lnTo>
                    <a:pt x="172182" y="41701"/>
                  </a:lnTo>
                  <a:lnTo>
                    <a:pt x="160753" y="24314"/>
                  </a:lnTo>
                  <a:lnTo>
                    <a:pt x="134588" y="6961"/>
                  </a:lnTo>
                  <a:lnTo>
                    <a:pt x="99020" y="0"/>
                  </a:lnTo>
                  <a:lnTo>
                    <a:pt x="75594" y="4610"/>
                  </a:lnTo>
                  <a:lnTo>
                    <a:pt x="45795" y="20360"/>
                  </a:lnTo>
                  <a:lnTo>
                    <a:pt x="30882" y="34326"/>
                  </a:lnTo>
                  <a:lnTo>
                    <a:pt x="15909" y="63090"/>
                  </a:lnTo>
                  <a:lnTo>
                    <a:pt x="6404" y="99559"/>
                  </a:lnTo>
                  <a:lnTo>
                    <a:pt x="15343" y="160217"/>
                  </a:lnTo>
                  <a:lnTo>
                    <a:pt x="30542" y="189948"/>
                  </a:lnTo>
                  <a:lnTo>
                    <a:pt x="49864" y="213575"/>
                  </a:lnTo>
                  <a:lnTo>
                    <a:pt x="69735" y="221975"/>
                  </a:lnTo>
                  <a:lnTo>
                    <a:pt x="105285" y="228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06528" y="60012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11896" y="242155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6331"/>
                  </a:lnTo>
                  <a:lnTo>
                    <a:pt x="11453" y="210097"/>
                  </a:lnTo>
                  <a:lnTo>
                    <a:pt x="18211" y="259953"/>
                  </a:lnTo>
                  <a:lnTo>
                    <a:pt x="20495" y="318720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80269" y="231626"/>
              <a:ext cx="463255" cy="31587"/>
            </a:xfrm>
            <a:custGeom>
              <a:avLst/>
              <a:gdLst/>
              <a:ahLst/>
              <a:cxnLst/>
              <a:rect l="0" t="0" r="0" b="0"/>
              <a:pathLst>
                <a:path w="463255" h="31587">
                  <a:moveTo>
                    <a:pt x="463254" y="0"/>
                  </a:moveTo>
                  <a:lnTo>
                    <a:pt x="414324" y="0"/>
                  </a:lnTo>
                  <a:lnTo>
                    <a:pt x="363358" y="0"/>
                  </a:lnTo>
                  <a:lnTo>
                    <a:pt x="306922" y="3120"/>
                  </a:lnTo>
                  <a:lnTo>
                    <a:pt x="253157" y="8334"/>
                  </a:lnTo>
                  <a:lnTo>
                    <a:pt x="193765" y="15685"/>
                  </a:lnTo>
                  <a:lnTo>
                    <a:pt x="132598" y="19996"/>
                  </a:lnTo>
                  <a:lnTo>
                    <a:pt x="74242" y="23967"/>
                  </a:lnTo>
                  <a:lnTo>
                    <a:pt x="34866" y="2932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20505" y="446713"/>
              <a:ext cx="165133" cy="161031"/>
            </a:xfrm>
            <a:custGeom>
              <a:avLst/>
              <a:gdLst/>
              <a:ahLst/>
              <a:cxnLst/>
              <a:rect l="0" t="0" r="0" b="0"/>
              <a:pathLst>
                <a:path w="165133" h="161031">
                  <a:moveTo>
                    <a:pt x="17733" y="58654"/>
                  </a:moveTo>
                  <a:lnTo>
                    <a:pt x="28911" y="69833"/>
                  </a:lnTo>
                  <a:lnTo>
                    <a:pt x="46878" y="75321"/>
                  </a:lnTo>
                  <a:lnTo>
                    <a:pt x="69291" y="76590"/>
                  </a:lnTo>
                  <a:lnTo>
                    <a:pt x="101640" y="69558"/>
                  </a:lnTo>
                  <a:lnTo>
                    <a:pt x="122875" y="59211"/>
                  </a:lnTo>
                  <a:lnTo>
                    <a:pt x="128772" y="52006"/>
                  </a:lnTo>
                  <a:lnTo>
                    <a:pt x="131533" y="43694"/>
                  </a:lnTo>
                  <a:lnTo>
                    <a:pt x="132204" y="34643"/>
                  </a:lnTo>
                  <a:lnTo>
                    <a:pt x="126711" y="18347"/>
                  </a:lnTo>
                  <a:lnTo>
                    <a:pt x="121971" y="10726"/>
                  </a:lnTo>
                  <a:lnTo>
                    <a:pt x="114131" y="5645"/>
                  </a:lnTo>
                  <a:lnTo>
                    <a:pt x="92942" y="0"/>
                  </a:lnTo>
                  <a:lnTo>
                    <a:pt x="60295" y="2411"/>
                  </a:lnTo>
                  <a:lnTo>
                    <a:pt x="28394" y="16123"/>
                  </a:lnTo>
                  <a:lnTo>
                    <a:pt x="13503" y="31563"/>
                  </a:lnTo>
                  <a:lnTo>
                    <a:pt x="4155" y="51293"/>
                  </a:lnTo>
                  <a:lnTo>
                    <a:pt x="0" y="75660"/>
                  </a:lnTo>
                  <a:lnTo>
                    <a:pt x="4393" y="98968"/>
                  </a:lnTo>
                  <a:lnTo>
                    <a:pt x="15314" y="119855"/>
                  </a:lnTo>
                  <a:lnTo>
                    <a:pt x="31865" y="136937"/>
                  </a:lnTo>
                  <a:lnTo>
                    <a:pt x="60915" y="154119"/>
                  </a:lnTo>
                  <a:lnTo>
                    <a:pt x="97338" y="161030"/>
                  </a:lnTo>
                  <a:lnTo>
                    <a:pt x="120964" y="156407"/>
                  </a:lnTo>
                  <a:lnTo>
                    <a:pt x="165132" y="1428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90922" y="273740"/>
              <a:ext cx="21057" cy="326385"/>
            </a:xfrm>
            <a:custGeom>
              <a:avLst/>
              <a:gdLst/>
              <a:ahLst/>
              <a:cxnLst/>
              <a:rect l="0" t="0" r="0" b="0"/>
              <a:pathLst>
                <a:path w="21057" h="326385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2" y="147998"/>
                  </a:lnTo>
                  <a:lnTo>
                    <a:pt x="9877" y="200219"/>
                  </a:lnTo>
                  <a:lnTo>
                    <a:pt x="10335" y="252737"/>
                  </a:lnTo>
                  <a:lnTo>
                    <a:pt x="13590" y="295984"/>
                  </a:lnTo>
                  <a:lnTo>
                    <a:pt x="2105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32732" y="284269"/>
              <a:ext cx="47704" cy="336913"/>
            </a:xfrm>
            <a:custGeom>
              <a:avLst/>
              <a:gdLst/>
              <a:ahLst/>
              <a:cxnLst/>
              <a:rect l="0" t="0" r="0" b="0"/>
              <a:pathLst>
                <a:path w="47704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7921"/>
                  </a:lnTo>
                  <a:lnTo>
                    <a:pt x="6073" y="130063"/>
                  </a:lnTo>
                  <a:lnTo>
                    <a:pt x="12621" y="181387"/>
                  </a:lnTo>
                  <a:lnTo>
                    <a:pt x="18546" y="241243"/>
                  </a:lnTo>
                  <a:lnTo>
                    <a:pt x="36224" y="298127"/>
                  </a:lnTo>
                  <a:lnTo>
                    <a:pt x="4770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27530" y="494839"/>
              <a:ext cx="309391" cy="182120"/>
            </a:xfrm>
            <a:custGeom>
              <a:avLst/>
              <a:gdLst/>
              <a:ahLst/>
              <a:cxnLst/>
              <a:rect l="0" t="0" r="0" b="0"/>
              <a:pathLst>
                <a:path w="309391" h="182120">
                  <a:moveTo>
                    <a:pt x="5589" y="10528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10283" y="77641"/>
                  </a:lnTo>
                  <a:lnTo>
                    <a:pt x="35236" y="134833"/>
                  </a:lnTo>
                  <a:lnTo>
                    <a:pt x="51521" y="151953"/>
                  </a:lnTo>
                  <a:lnTo>
                    <a:pt x="61946" y="156284"/>
                  </a:lnTo>
                  <a:lnTo>
                    <a:pt x="86009" y="157977"/>
                  </a:lnTo>
                  <a:lnTo>
                    <a:pt x="120274" y="146764"/>
                  </a:lnTo>
                  <a:lnTo>
                    <a:pt x="127669" y="138787"/>
                  </a:lnTo>
                  <a:lnTo>
                    <a:pt x="146101" y="84711"/>
                  </a:lnTo>
                  <a:lnTo>
                    <a:pt x="149567" y="81041"/>
                  </a:lnTo>
                  <a:lnTo>
                    <a:pt x="153046" y="82103"/>
                  </a:lnTo>
                  <a:lnTo>
                    <a:pt x="160033" y="92642"/>
                  </a:lnTo>
                  <a:lnTo>
                    <a:pt x="189471" y="146968"/>
                  </a:lnTo>
                  <a:lnTo>
                    <a:pt x="202738" y="163195"/>
                  </a:lnTo>
                  <a:lnTo>
                    <a:pt x="228950" y="179895"/>
                  </a:lnTo>
                  <a:lnTo>
                    <a:pt x="251870" y="182119"/>
                  </a:lnTo>
                  <a:lnTo>
                    <a:pt x="264533" y="181074"/>
                  </a:lnTo>
                  <a:lnTo>
                    <a:pt x="275314" y="175698"/>
                  </a:lnTo>
                  <a:lnTo>
                    <a:pt x="293533" y="157247"/>
                  </a:lnTo>
                  <a:lnTo>
                    <a:pt x="303190" y="133448"/>
                  </a:lnTo>
                  <a:lnTo>
                    <a:pt x="309390" y="74453"/>
                  </a:lnTo>
                  <a:lnTo>
                    <a:pt x="302382" y="18253"/>
                  </a:lnTo>
                  <a:lnTo>
                    <a:pt x="3003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01616" y="347440"/>
              <a:ext cx="315856" cy="307576"/>
            </a:xfrm>
            <a:custGeom>
              <a:avLst/>
              <a:gdLst/>
              <a:ahLst/>
              <a:cxnLst/>
              <a:rect l="0" t="0" r="0" b="0"/>
              <a:pathLst>
                <a:path w="315856" h="307576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1332" y="147997"/>
                  </a:lnTo>
                  <a:lnTo>
                    <a:pt x="28547" y="197099"/>
                  </a:lnTo>
                  <a:lnTo>
                    <a:pt x="30985" y="255612"/>
                  </a:lnTo>
                  <a:lnTo>
                    <a:pt x="36997" y="292546"/>
                  </a:lnTo>
                  <a:lnTo>
                    <a:pt x="38703" y="295636"/>
                  </a:lnTo>
                  <a:lnTo>
                    <a:pt x="39840" y="293017"/>
                  </a:lnTo>
                  <a:lnTo>
                    <a:pt x="53368" y="237955"/>
                  </a:lnTo>
                  <a:lnTo>
                    <a:pt x="56636" y="225317"/>
                  </a:lnTo>
                  <a:lnTo>
                    <a:pt x="63493" y="216892"/>
                  </a:lnTo>
                  <a:lnTo>
                    <a:pt x="83592" y="207531"/>
                  </a:lnTo>
                  <a:lnTo>
                    <a:pt x="93163" y="208544"/>
                  </a:lnTo>
                  <a:lnTo>
                    <a:pt x="110036" y="219028"/>
                  </a:lnTo>
                  <a:lnTo>
                    <a:pt x="122215" y="238506"/>
                  </a:lnTo>
                  <a:lnTo>
                    <a:pt x="145154" y="283548"/>
                  </a:lnTo>
                  <a:lnTo>
                    <a:pt x="151752" y="288468"/>
                  </a:lnTo>
                  <a:lnTo>
                    <a:pt x="158490" y="289408"/>
                  </a:lnTo>
                  <a:lnTo>
                    <a:pt x="172215" y="284214"/>
                  </a:lnTo>
                  <a:lnTo>
                    <a:pt x="222507" y="256959"/>
                  </a:lnTo>
                  <a:lnTo>
                    <a:pt x="283224" y="234034"/>
                  </a:lnTo>
                  <a:lnTo>
                    <a:pt x="299793" y="222558"/>
                  </a:lnTo>
                  <a:lnTo>
                    <a:pt x="305147" y="213883"/>
                  </a:lnTo>
                  <a:lnTo>
                    <a:pt x="311096" y="191765"/>
                  </a:lnTo>
                  <a:lnTo>
                    <a:pt x="310343" y="181656"/>
                  </a:lnTo>
                  <a:lnTo>
                    <a:pt x="303267" y="164184"/>
                  </a:lnTo>
                  <a:lnTo>
                    <a:pt x="295764" y="158589"/>
                  </a:lnTo>
                  <a:lnTo>
                    <a:pt x="274951" y="152372"/>
                  </a:lnTo>
                  <a:lnTo>
                    <a:pt x="242514" y="154462"/>
                  </a:lnTo>
                  <a:lnTo>
                    <a:pt x="234206" y="160296"/>
                  </a:lnTo>
                  <a:lnTo>
                    <a:pt x="216924" y="189695"/>
                  </a:lnTo>
                  <a:lnTo>
                    <a:pt x="205564" y="222322"/>
                  </a:lnTo>
                  <a:lnTo>
                    <a:pt x="202496" y="247769"/>
                  </a:lnTo>
                  <a:lnTo>
                    <a:pt x="207372" y="271556"/>
                  </a:lnTo>
                  <a:lnTo>
                    <a:pt x="211948" y="282813"/>
                  </a:lnTo>
                  <a:lnTo>
                    <a:pt x="226390" y="298440"/>
                  </a:lnTo>
                  <a:lnTo>
                    <a:pt x="235155" y="304245"/>
                  </a:lnTo>
                  <a:lnTo>
                    <a:pt x="257372" y="307575"/>
                  </a:lnTo>
                  <a:lnTo>
                    <a:pt x="289949" y="302873"/>
                  </a:lnTo>
                  <a:lnTo>
                    <a:pt x="31585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22757" y="357968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5588" y="206529"/>
                  </a:lnTo>
                  <a:lnTo>
                    <a:pt x="16788" y="260292"/>
                  </a:lnTo>
                  <a:lnTo>
                    <a:pt x="210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96415" y="494839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7483" y="0"/>
                  </a:lnTo>
                  <a:lnTo>
                    <a:pt x="122536" y="0"/>
                  </a:lnTo>
                  <a:lnTo>
                    <a:pt x="66621" y="0"/>
                  </a:lnTo>
                  <a:lnTo>
                    <a:pt x="198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54038" y="336911"/>
              <a:ext cx="321618" cy="329962"/>
            </a:xfrm>
            <a:custGeom>
              <a:avLst/>
              <a:gdLst/>
              <a:ahLst/>
              <a:cxnLst/>
              <a:rect l="0" t="0" r="0" b="0"/>
              <a:pathLst>
                <a:path w="321618" h="329962">
                  <a:moveTo>
                    <a:pt x="5588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85426"/>
                  </a:lnTo>
                  <a:lnTo>
                    <a:pt x="14349" y="134756"/>
                  </a:lnTo>
                  <a:lnTo>
                    <a:pt x="24173" y="187016"/>
                  </a:lnTo>
                  <a:lnTo>
                    <a:pt x="35232" y="247416"/>
                  </a:lnTo>
                  <a:lnTo>
                    <a:pt x="37961" y="300993"/>
                  </a:lnTo>
                  <a:lnTo>
                    <a:pt x="43126" y="328609"/>
                  </a:lnTo>
                  <a:lnTo>
                    <a:pt x="42313" y="327867"/>
                  </a:lnTo>
                  <a:lnTo>
                    <a:pt x="40599" y="323863"/>
                  </a:lnTo>
                  <a:lnTo>
                    <a:pt x="37626" y="271099"/>
                  </a:lnTo>
                  <a:lnTo>
                    <a:pt x="39714" y="245661"/>
                  </a:lnTo>
                  <a:lnTo>
                    <a:pt x="48442" y="222657"/>
                  </a:lnTo>
                  <a:lnTo>
                    <a:pt x="56384" y="215118"/>
                  </a:lnTo>
                  <a:lnTo>
                    <a:pt x="77688" y="206743"/>
                  </a:lnTo>
                  <a:lnTo>
                    <a:pt x="99634" y="209259"/>
                  </a:lnTo>
                  <a:lnTo>
                    <a:pt x="119916" y="219346"/>
                  </a:lnTo>
                  <a:lnTo>
                    <a:pt x="136730" y="235528"/>
                  </a:lnTo>
                  <a:lnTo>
                    <a:pt x="158181" y="274512"/>
                  </a:lnTo>
                  <a:lnTo>
                    <a:pt x="166214" y="295141"/>
                  </a:lnTo>
                  <a:lnTo>
                    <a:pt x="167445" y="316008"/>
                  </a:lnTo>
                  <a:lnTo>
                    <a:pt x="166432" y="329961"/>
                  </a:lnTo>
                  <a:lnTo>
                    <a:pt x="167800" y="328769"/>
                  </a:lnTo>
                  <a:lnTo>
                    <a:pt x="183967" y="293509"/>
                  </a:lnTo>
                  <a:lnTo>
                    <a:pt x="208570" y="272060"/>
                  </a:lnTo>
                  <a:lnTo>
                    <a:pt x="269059" y="244964"/>
                  </a:lnTo>
                  <a:lnTo>
                    <a:pt x="315889" y="213525"/>
                  </a:lnTo>
                  <a:lnTo>
                    <a:pt x="320080" y="204352"/>
                  </a:lnTo>
                  <a:lnTo>
                    <a:pt x="321617" y="181680"/>
                  </a:lnTo>
                  <a:lnTo>
                    <a:pt x="318050" y="172593"/>
                  </a:lnTo>
                  <a:lnTo>
                    <a:pt x="304727" y="159376"/>
                  </a:lnTo>
                  <a:lnTo>
                    <a:pt x="280869" y="152722"/>
                  </a:lnTo>
                  <a:lnTo>
                    <a:pt x="237671" y="152096"/>
                  </a:lnTo>
                  <a:lnTo>
                    <a:pt x="223481" y="154040"/>
                  </a:lnTo>
                  <a:lnTo>
                    <a:pt x="212852" y="158846"/>
                  </a:lnTo>
                  <a:lnTo>
                    <a:pt x="197921" y="173544"/>
                  </a:lnTo>
                  <a:lnTo>
                    <a:pt x="182939" y="201549"/>
                  </a:lnTo>
                  <a:lnTo>
                    <a:pt x="181117" y="224888"/>
                  </a:lnTo>
                  <a:lnTo>
                    <a:pt x="189480" y="272410"/>
                  </a:lnTo>
                  <a:lnTo>
                    <a:pt x="204614" y="299343"/>
                  </a:lnTo>
                  <a:lnTo>
                    <a:pt x="220387" y="311636"/>
                  </a:lnTo>
                  <a:lnTo>
                    <a:pt x="240265" y="319829"/>
                  </a:lnTo>
                  <a:lnTo>
                    <a:pt x="274253" y="323272"/>
                  </a:lnTo>
                  <a:lnTo>
                    <a:pt x="30038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14055" y="497927"/>
              <a:ext cx="129884" cy="178313"/>
            </a:xfrm>
            <a:custGeom>
              <a:avLst/>
              <a:gdLst/>
              <a:ahLst/>
              <a:cxnLst/>
              <a:rect l="0" t="0" r="0" b="0"/>
              <a:pathLst>
                <a:path w="129884" h="178313">
                  <a:moveTo>
                    <a:pt x="24598" y="91668"/>
                  </a:moveTo>
                  <a:lnTo>
                    <a:pt x="27717" y="134360"/>
                  </a:lnTo>
                  <a:lnTo>
                    <a:pt x="40216" y="178312"/>
                  </a:lnTo>
                  <a:lnTo>
                    <a:pt x="24075" y="122266"/>
                  </a:lnTo>
                  <a:lnTo>
                    <a:pt x="3495" y="59996"/>
                  </a:lnTo>
                  <a:lnTo>
                    <a:pt x="0" y="49497"/>
                  </a:lnTo>
                  <a:lnTo>
                    <a:pt x="11" y="40157"/>
                  </a:lnTo>
                  <a:lnTo>
                    <a:pt x="6261" y="23541"/>
                  </a:lnTo>
                  <a:lnTo>
                    <a:pt x="23076" y="11477"/>
                  </a:lnTo>
                  <a:lnTo>
                    <a:pt x="47318" y="3385"/>
                  </a:lnTo>
                  <a:lnTo>
                    <a:pt x="90341" y="0"/>
                  </a:lnTo>
                  <a:lnTo>
                    <a:pt x="129883" y="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17679" y="53695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5589" y="62092"/>
                  </a:lnTo>
                  <a:lnTo>
                    <a:pt x="9878" y="117765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07150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244021" y="326383"/>
              <a:ext cx="73700" cy="357970"/>
            </a:xfrm>
            <a:custGeom>
              <a:avLst/>
              <a:gdLst/>
              <a:ahLst/>
              <a:cxnLst/>
              <a:rect l="0" t="0" r="0" b="0"/>
              <a:pathLst>
                <a:path w="73700" h="357970">
                  <a:moveTo>
                    <a:pt x="0" y="0"/>
                  </a:moveTo>
                  <a:lnTo>
                    <a:pt x="14471" y="33622"/>
                  </a:lnTo>
                  <a:lnTo>
                    <a:pt x="19756" y="88443"/>
                  </a:lnTo>
                  <a:lnTo>
                    <a:pt x="23790" y="138119"/>
                  </a:lnTo>
                  <a:lnTo>
                    <a:pt x="35635" y="196129"/>
                  </a:lnTo>
                  <a:lnTo>
                    <a:pt x="49239" y="257024"/>
                  </a:lnTo>
                  <a:lnTo>
                    <a:pt x="63191" y="312206"/>
                  </a:lnTo>
                  <a:lnTo>
                    <a:pt x="7369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91378" y="484310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21720" y="10529"/>
                  </a:lnTo>
                  <a:lnTo>
                    <a:pt x="72330" y="10529"/>
                  </a:lnTo>
                  <a:lnTo>
                    <a:pt x="30009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91419" y="347440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0" y="0"/>
                  </a:moveTo>
                  <a:lnTo>
                    <a:pt x="10529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491615" y="494839"/>
              <a:ext cx="144403" cy="199001"/>
            </a:xfrm>
            <a:custGeom>
              <a:avLst/>
              <a:gdLst/>
              <a:ahLst/>
              <a:cxnLst/>
              <a:rect l="0" t="0" r="0" b="0"/>
              <a:pathLst>
                <a:path w="144403" h="199001">
                  <a:moveTo>
                    <a:pt x="141960" y="0"/>
                  </a:moveTo>
                  <a:lnTo>
                    <a:pt x="93030" y="0"/>
                  </a:lnTo>
                  <a:lnTo>
                    <a:pt x="64061" y="2340"/>
                  </a:lnTo>
                  <a:lnTo>
                    <a:pt x="16868" y="22905"/>
                  </a:lnTo>
                  <a:lnTo>
                    <a:pt x="5923" y="29308"/>
                  </a:lnTo>
                  <a:lnTo>
                    <a:pt x="966" y="35916"/>
                  </a:lnTo>
                  <a:lnTo>
                    <a:pt x="0" y="42662"/>
                  </a:lnTo>
                  <a:lnTo>
                    <a:pt x="1697" y="49498"/>
                  </a:lnTo>
                  <a:lnTo>
                    <a:pt x="7507" y="54056"/>
                  </a:lnTo>
                  <a:lnTo>
                    <a:pt x="68319" y="78012"/>
                  </a:lnTo>
                  <a:lnTo>
                    <a:pt x="99863" y="92785"/>
                  </a:lnTo>
                  <a:lnTo>
                    <a:pt x="129097" y="118349"/>
                  </a:lnTo>
                  <a:lnTo>
                    <a:pt x="141313" y="137997"/>
                  </a:lnTo>
                  <a:lnTo>
                    <a:pt x="144402" y="158428"/>
                  </a:lnTo>
                  <a:lnTo>
                    <a:pt x="140706" y="178037"/>
                  </a:lnTo>
                  <a:lnTo>
                    <a:pt x="131264" y="194551"/>
                  </a:lnTo>
                  <a:lnTo>
                    <a:pt x="121961" y="198721"/>
                  </a:lnTo>
                  <a:lnTo>
                    <a:pt x="82092" y="199000"/>
                  </a:lnTo>
                  <a:lnTo>
                    <a:pt x="32345" y="188614"/>
                  </a:lnTo>
                  <a:lnTo>
                    <a:pt x="508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812889" y="1036902"/>
            <a:ext cx="4927314" cy="482077"/>
            <a:chOff x="812889" y="1036902"/>
            <a:chExt cx="4927314" cy="482077"/>
          </a:xfrm>
        </p:grpSpPr>
        <p:sp>
          <p:nvSpPr>
            <p:cNvPr id="49" name="Freeform 48"/>
            <p:cNvSpPr/>
            <p:nvPr/>
          </p:nvSpPr>
          <p:spPr>
            <a:xfrm>
              <a:off x="812889" y="1252891"/>
              <a:ext cx="8334" cy="200042"/>
            </a:xfrm>
            <a:custGeom>
              <a:avLst/>
              <a:gdLst/>
              <a:ahLst/>
              <a:cxnLst/>
              <a:rect l="0" t="0" r="0" b="0"/>
              <a:pathLst>
                <a:path w="8334" h="200042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5785"/>
                  </a:lnTo>
                  <a:lnTo>
                    <a:pt x="7740" y="163294"/>
                  </a:lnTo>
                  <a:lnTo>
                    <a:pt x="833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1751" y="11791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9861" y="1252993"/>
              <a:ext cx="167754" cy="157826"/>
            </a:xfrm>
            <a:custGeom>
              <a:avLst/>
              <a:gdLst/>
              <a:ahLst/>
              <a:cxnLst/>
              <a:rect l="0" t="0" r="0" b="0"/>
              <a:pathLst>
                <a:path w="167754" h="157826">
                  <a:moveTo>
                    <a:pt x="5589" y="31483"/>
                  </a:moveTo>
                  <a:lnTo>
                    <a:pt x="0" y="48251"/>
                  </a:lnTo>
                  <a:lnTo>
                    <a:pt x="2114" y="81035"/>
                  </a:lnTo>
                  <a:lnTo>
                    <a:pt x="16584" y="136361"/>
                  </a:lnTo>
                  <a:lnTo>
                    <a:pt x="21004" y="150625"/>
                  </a:lnTo>
                  <a:lnTo>
                    <a:pt x="11403" y="116929"/>
                  </a:lnTo>
                  <a:lnTo>
                    <a:pt x="15143" y="59367"/>
                  </a:lnTo>
                  <a:lnTo>
                    <a:pt x="25058" y="24147"/>
                  </a:lnTo>
                  <a:lnTo>
                    <a:pt x="36079" y="6386"/>
                  </a:lnTo>
                  <a:lnTo>
                    <a:pt x="43463" y="1883"/>
                  </a:lnTo>
                  <a:lnTo>
                    <a:pt x="61027" y="0"/>
                  </a:lnTo>
                  <a:lnTo>
                    <a:pt x="90645" y="5517"/>
                  </a:lnTo>
                  <a:lnTo>
                    <a:pt x="116059" y="20150"/>
                  </a:lnTo>
                  <a:lnTo>
                    <a:pt x="138407" y="44893"/>
                  </a:lnTo>
                  <a:lnTo>
                    <a:pt x="162521" y="103367"/>
                  </a:lnTo>
                  <a:lnTo>
                    <a:pt x="167753" y="124263"/>
                  </a:lnTo>
                  <a:lnTo>
                    <a:pt x="163517" y="157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01761" y="1212972"/>
              <a:ext cx="193245" cy="191550"/>
            </a:xfrm>
            <a:custGeom>
              <a:avLst/>
              <a:gdLst/>
              <a:ahLst/>
              <a:cxnLst/>
              <a:rect l="0" t="0" r="0" b="0"/>
              <a:pathLst>
                <a:path w="193245" h="191550">
                  <a:moveTo>
                    <a:pt x="151130" y="8333"/>
                  </a:moveTo>
                  <a:lnTo>
                    <a:pt x="113652" y="0"/>
                  </a:lnTo>
                  <a:lnTo>
                    <a:pt x="78804" y="1575"/>
                  </a:lnTo>
                  <a:lnTo>
                    <a:pt x="56984" y="7669"/>
                  </a:lnTo>
                  <a:lnTo>
                    <a:pt x="35588" y="18177"/>
                  </a:lnTo>
                  <a:lnTo>
                    <a:pt x="20619" y="36885"/>
                  </a:lnTo>
                  <a:lnTo>
                    <a:pt x="1478" y="81433"/>
                  </a:lnTo>
                  <a:lnTo>
                    <a:pt x="0" y="102823"/>
                  </a:lnTo>
                  <a:lnTo>
                    <a:pt x="4412" y="122858"/>
                  </a:lnTo>
                  <a:lnTo>
                    <a:pt x="26309" y="154785"/>
                  </a:lnTo>
                  <a:lnTo>
                    <a:pt x="40672" y="168179"/>
                  </a:lnTo>
                  <a:lnTo>
                    <a:pt x="81608" y="186310"/>
                  </a:lnTo>
                  <a:lnTo>
                    <a:pt x="107363" y="191549"/>
                  </a:lnTo>
                  <a:lnTo>
                    <a:pt x="134407" y="189978"/>
                  </a:lnTo>
                  <a:lnTo>
                    <a:pt x="193244" y="166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74281" y="1231834"/>
              <a:ext cx="120766" cy="160827"/>
            </a:xfrm>
            <a:custGeom>
              <a:avLst/>
              <a:gdLst/>
              <a:ahLst/>
              <a:cxnLst/>
              <a:rect l="0" t="0" r="0" b="0"/>
              <a:pathLst>
                <a:path w="120766" h="160827">
                  <a:moveTo>
                    <a:pt x="4952" y="73699"/>
                  </a:moveTo>
                  <a:lnTo>
                    <a:pt x="22910" y="134810"/>
                  </a:lnTo>
                  <a:lnTo>
                    <a:pt x="29701" y="157012"/>
                  </a:lnTo>
                  <a:lnTo>
                    <a:pt x="29640" y="160826"/>
                  </a:lnTo>
                  <a:lnTo>
                    <a:pt x="27260" y="159860"/>
                  </a:lnTo>
                  <a:lnTo>
                    <a:pt x="23333" y="155706"/>
                  </a:lnTo>
                  <a:lnTo>
                    <a:pt x="12218" y="127503"/>
                  </a:lnTo>
                  <a:lnTo>
                    <a:pt x="2789" y="65519"/>
                  </a:lnTo>
                  <a:lnTo>
                    <a:pt x="0" y="54208"/>
                  </a:lnTo>
                  <a:lnTo>
                    <a:pt x="481" y="44327"/>
                  </a:lnTo>
                  <a:lnTo>
                    <a:pt x="7254" y="27110"/>
                  </a:lnTo>
                  <a:lnTo>
                    <a:pt x="21183" y="14778"/>
                  </a:lnTo>
                  <a:lnTo>
                    <a:pt x="40242" y="6568"/>
                  </a:lnTo>
                  <a:lnTo>
                    <a:pt x="87485" y="1297"/>
                  </a:lnTo>
                  <a:lnTo>
                    <a:pt x="1207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50575" y="1184148"/>
              <a:ext cx="155042" cy="192076"/>
            </a:xfrm>
            <a:custGeom>
              <a:avLst/>
              <a:gdLst/>
              <a:ahLst/>
              <a:cxnLst/>
              <a:rect l="0" t="0" r="0" b="0"/>
              <a:pathLst>
                <a:path w="155042" h="192076">
                  <a:moveTo>
                    <a:pt x="18171" y="89800"/>
                  </a:moveTo>
                  <a:lnTo>
                    <a:pt x="60862" y="86680"/>
                  </a:lnTo>
                  <a:lnTo>
                    <a:pt x="92041" y="75227"/>
                  </a:lnTo>
                  <a:lnTo>
                    <a:pt x="102513" y="69556"/>
                  </a:lnTo>
                  <a:lnTo>
                    <a:pt x="109494" y="61096"/>
                  </a:lnTo>
                  <a:lnTo>
                    <a:pt x="117250" y="39218"/>
                  </a:lnTo>
                  <a:lnTo>
                    <a:pt x="116979" y="29172"/>
                  </a:lnTo>
                  <a:lnTo>
                    <a:pt x="110439" y="11772"/>
                  </a:lnTo>
                  <a:lnTo>
                    <a:pt x="103079" y="6195"/>
                  </a:lnTo>
                  <a:lnTo>
                    <a:pt x="82424" y="0"/>
                  </a:lnTo>
                  <a:lnTo>
                    <a:pt x="50077" y="2101"/>
                  </a:lnTo>
                  <a:lnTo>
                    <a:pt x="31961" y="13388"/>
                  </a:lnTo>
                  <a:lnTo>
                    <a:pt x="17281" y="30103"/>
                  </a:lnTo>
                  <a:lnTo>
                    <a:pt x="6857" y="49230"/>
                  </a:lnTo>
                  <a:lnTo>
                    <a:pt x="0" y="85318"/>
                  </a:lnTo>
                  <a:lnTo>
                    <a:pt x="3558" y="120057"/>
                  </a:lnTo>
                  <a:lnTo>
                    <a:pt x="12066" y="138732"/>
                  </a:lnTo>
                  <a:lnTo>
                    <a:pt x="24816" y="154831"/>
                  </a:lnTo>
                  <a:lnTo>
                    <a:pt x="51725" y="175879"/>
                  </a:lnTo>
                  <a:lnTo>
                    <a:pt x="83095" y="188874"/>
                  </a:lnTo>
                  <a:lnTo>
                    <a:pt x="119166" y="192075"/>
                  </a:lnTo>
                  <a:lnTo>
                    <a:pt x="155041" y="184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81652" y="1195925"/>
              <a:ext cx="197706" cy="172786"/>
            </a:xfrm>
            <a:custGeom>
              <a:avLst/>
              <a:gdLst/>
              <a:ahLst/>
              <a:cxnLst/>
              <a:rect l="0" t="0" r="0" b="0"/>
              <a:pathLst>
                <a:path w="197706" h="172786">
                  <a:moveTo>
                    <a:pt x="134534" y="99080"/>
                  </a:moveTo>
                  <a:lnTo>
                    <a:pt x="119962" y="56388"/>
                  </a:lnTo>
                  <a:lnTo>
                    <a:pt x="95131" y="14738"/>
                  </a:lnTo>
                  <a:lnTo>
                    <a:pt x="86038" y="7757"/>
                  </a:lnTo>
                  <a:lnTo>
                    <a:pt x="63458" y="0"/>
                  </a:lnTo>
                  <a:lnTo>
                    <a:pt x="53225" y="271"/>
                  </a:lnTo>
                  <a:lnTo>
                    <a:pt x="35615" y="6812"/>
                  </a:lnTo>
                  <a:lnTo>
                    <a:pt x="23110" y="20637"/>
                  </a:lnTo>
                  <a:lnTo>
                    <a:pt x="5550" y="63698"/>
                  </a:lnTo>
                  <a:lnTo>
                    <a:pt x="0" y="103544"/>
                  </a:lnTo>
                  <a:lnTo>
                    <a:pt x="4941" y="127970"/>
                  </a:lnTo>
                  <a:lnTo>
                    <a:pt x="16106" y="149354"/>
                  </a:lnTo>
                  <a:lnTo>
                    <a:pt x="32766" y="166658"/>
                  </a:lnTo>
                  <a:lnTo>
                    <a:pt x="42122" y="171038"/>
                  </a:lnTo>
                  <a:lnTo>
                    <a:pt x="61877" y="172785"/>
                  </a:lnTo>
                  <a:lnTo>
                    <a:pt x="70888" y="169274"/>
                  </a:lnTo>
                  <a:lnTo>
                    <a:pt x="87140" y="156013"/>
                  </a:lnTo>
                  <a:lnTo>
                    <a:pt x="103854" y="128817"/>
                  </a:lnTo>
                  <a:lnTo>
                    <a:pt x="116215" y="98532"/>
                  </a:lnTo>
                  <a:lnTo>
                    <a:pt x="119982" y="95205"/>
                  </a:lnTo>
                  <a:lnTo>
                    <a:pt x="123663" y="96497"/>
                  </a:lnTo>
                  <a:lnTo>
                    <a:pt x="130872" y="107290"/>
                  </a:lnTo>
                  <a:lnTo>
                    <a:pt x="148152" y="139696"/>
                  </a:lnTo>
                  <a:lnTo>
                    <a:pt x="161643" y="153396"/>
                  </a:lnTo>
                  <a:lnTo>
                    <a:pt x="197705" y="1727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24005" y="1189720"/>
              <a:ext cx="187631" cy="175947"/>
            </a:xfrm>
            <a:custGeom>
              <a:avLst/>
              <a:gdLst/>
              <a:ahLst/>
              <a:cxnLst/>
              <a:rect l="0" t="0" r="0" b="0"/>
              <a:pathLst>
                <a:path w="187631" h="175947">
                  <a:moveTo>
                    <a:pt x="113280" y="0"/>
                  </a:moveTo>
                  <a:lnTo>
                    <a:pt x="70588" y="14572"/>
                  </a:lnTo>
                  <a:lnTo>
                    <a:pt x="11063" y="52997"/>
                  </a:lnTo>
                  <a:lnTo>
                    <a:pt x="3022" y="59898"/>
                  </a:lnTo>
                  <a:lnTo>
                    <a:pt x="0" y="66838"/>
                  </a:lnTo>
                  <a:lnTo>
                    <a:pt x="325" y="73804"/>
                  </a:lnTo>
                  <a:lnTo>
                    <a:pt x="2882" y="80788"/>
                  </a:lnTo>
                  <a:lnTo>
                    <a:pt x="9265" y="85444"/>
                  </a:lnTo>
                  <a:lnTo>
                    <a:pt x="28836" y="90618"/>
                  </a:lnTo>
                  <a:lnTo>
                    <a:pt x="84785" y="85878"/>
                  </a:lnTo>
                  <a:lnTo>
                    <a:pt x="121604" y="87836"/>
                  </a:lnTo>
                  <a:lnTo>
                    <a:pt x="154741" y="98945"/>
                  </a:lnTo>
                  <a:lnTo>
                    <a:pt x="165487" y="104568"/>
                  </a:lnTo>
                  <a:lnTo>
                    <a:pt x="180546" y="120174"/>
                  </a:lnTo>
                  <a:lnTo>
                    <a:pt x="186200" y="129249"/>
                  </a:lnTo>
                  <a:lnTo>
                    <a:pt x="187630" y="137638"/>
                  </a:lnTo>
                  <a:lnTo>
                    <a:pt x="186243" y="145571"/>
                  </a:lnTo>
                  <a:lnTo>
                    <a:pt x="182979" y="153199"/>
                  </a:lnTo>
                  <a:lnTo>
                    <a:pt x="169993" y="164795"/>
                  </a:lnTo>
                  <a:lnTo>
                    <a:pt x="151354" y="172678"/>
                  </a:lnTo>
                  <a:lnTo>
                    <a:pt x="115722" y="175946"/>
                  </a:lnTo>
                  <a:lnTo>
                    <a:pt x="52663" y="162032"/>
                  </a:lnTo>
                  <a:lnTo>
                    <a:pt x="2905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07936" y="1252891"/>
              <a:ext cx="18863" cy="115814"/>
            </a:xfrm>
            <a:custGeom>
              <a:avLst/>
              <a:gdLst/>
              <a:ahLst/>
              <a:cxnLst/>
              <a:rect l="0" t="0" r="0" b="0"/>
              <a:pathLst>
                <a:path w="18863" h="115814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9450" y="98639"/>
                  </a:lnTo>
                  <a:lnTo>
                    <a:pt x="1886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26798" y="1168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37855" y="1218822"/>
              <a:ext cx="133748" cy="111535"/>
            </a:xfrm>
            <a:custGeom>
              <a:avLst/>
              <a:gdLst/>
              <a:ahLst/>
              <a:cxnLst/>
              <a:rect l="0" t="0" r="0" b="0"/>
              <a:pathLst>
                <a:path w="133748" h="111535">
                  <a:moveTo>
                    <a:pt x="4756" y="55126"/>
                  </a:moveTo>
                  <a:lnTo>
                    <a:pt x="7876" y="97817"/>
                  </a:lnTo>
                  <a:lnTo>
                    <a:pt x="10822" y="111534"/>
                  </a:lnTo>
                  <a:lnTo>
                    <a:pt x="8232" y="105933"/>
                  </a:lnTo>
                  <a:lnTo>
                    <a:pt x="197" y="83048"/>
                  </a:lnTo>
                  <a:lnTo>
                    <a:pt x="0" y="64026"/>
                  </a:lnTo>
                  <a:lnTo>
                    <a:pt x="9406" y="23219"/>
                  </a:lnTo>
                  <a:lnTo>
                    <a:pt x="14875" y="15137"/>
                  </a:lnTo>
                  <a:lnTo>
                    <a:pt x="30310" y="3038"/>
                  </a:lnTo>
                  <a:lnTo>
                    <a:pt x="48869" y="0"/>
                  </a:lnTo>
                  <a:lnTo>
                    <a:pt x="58731" y="828"/>
                  </a:lnTo>
                  <a:lnTo>
                    <a:pt x="75928" y="7987"/>
                  </a:lnTo>
                  <a:lnTo>
                    <a:pt x="119283" y="39473"/>
                  </a:lnTo>
                  <a:lnTo>
                    <a:pt x="130916" y="57528"/>
                  </a:lnTo>
                  <a:lnTo>
                    <a:pt x="133747" y="74131"/>
                  </a:lnTo>
                  <a:lnTo>
                    <a:pt x="131098" y="97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42653" y="1218142"/>
              <a:ext cx="194274" cy="300837"/>
            </a:xfrm>
            <a:custGeom>
              <a:avLst/>
              <a:gdLst/>
              <a:ahLst/>
              <a:cxnLst/>
              <a:rect l="0" t="0" r="0" b="0"/>
              <a:pathLst>
                <a:path w="194274" h="300837">
                  <a:moveTo>
                    <a:pt x="147398" y="87391"/>
                  </a:moveTo>
                  <a:lnTo>
                    <a:pt x="158577" y="70624"/>
                  </a:lnTo>
                  <a:lnTo>
                    <a:pt x="160945" y="53033"/>
                  </a:lnTo>
                  <a:lnTo>
                    <a:pt x="159939" y="43429"/>
                  </a:lnTo>
                  <a:lnTo>
                    <a:pt x="152582" y="26518"/>
                  </a:lnTo>
                  <a:lnTo>
                    <a:pt x="147345" y="18733"/>
                  </a:lnTo>
                  <a:lnTo>
                    <a:pt x="132167" y="6964"/>
                  </a:lnTo>
                  <a:lnTo>
                    <a:pt x="123206" y="2187"/>
                  </a:lnTo>
                  <a:lnTo>
                    <a:pt x="103891" y="0"/>
                  </a:lnTo>
                  <a:lnTo>
                    <a:pt x="62895" y="8128"/>
                  </a:lnTo>
                  <a:lnTo>
                    <a:pt x="37093" y="23221"/>
                  </a:lnTo>
                  <a:lnTo>
                    <a:pt x="32917" y="30573"/>
                  </a:lnTo>
                  <a:lnTo>
                    <a:pt x="31397" y="48101"/>
                  </a:lnTo>
                  <a:lnTo>
                    <a:pt x="37118" y="77699"/>
                  </a:lnTo>
                  <a:lnTo>
                    <a:pt x="44633" y="84440"/>
                  </a:lnTo>
                  <a:lnTo>
                    <a:pt x="68579" y="91929"/>
                  </a:lnTo>
                  <a:lnTo>
                    <a:pt x="103768" y="90555"/>
                  </a:lnTo>
                  <a:lnTo>
                    <a:pt x="122548" y="82558"/>
                  </a:lnTo>
                  <a:lnTo>
                    <a:pt x="130831" y="77150"/>
                  </a:lnTo>
                  <a:lnTo>
                    <a:pt x="143155" y="61783"/>
                  </a:lnTo>
                  <a:lnTo>
                    <a:pt x="148079" y="52771"/>
                  </a:lnTo>
                  <a:lnTo>
                    <a:pt x="152531" y="50273"/>
                  </a:lnTo>
                  <a:lnTo>
                    <a:pt x="156669" y="52117"/>
                  </a:lnTo>
                  <a:lnTo>
                    <a:pt x="160598" y="56856"/>
                  </a:lnTo>
                  <a:lnTo>
                    <a:pt x="170540" y="119231"/>
                  </a:lnTo>
                  <a:lnTo>
                    <a:pt x="182905" y="175179"/>
                  </a:lnTo>
                  <a:lnTo>
                    <a:pt x="194273" y="224055"/>
                  </a:lnTo>
                  <a:lnTo>
                    <a:pt x="192408" y="250296"/>
                  </a:lnTo>
                  <a:lnTo>
                    <a:pt x="184560" y="271317"/>
                  </a:lnTo>
                  <a:lnTo>
                    <a:pt x="179192" y="280199"/>
                  </a:lnTo>
                  <a:lnTo>
                    <a:pt x="160749" y="293186"/>
                  </a:lnTo>
                  <a:lnTo>
                    <a:pt x="149280" y="298287"/>
                  </a:lnTo>
                  <a:lnTo>
                    <a:pt x="124058" y="300836"/>
                  </a:lnTo>
                  <a:lnTo>
                    <a:pt x="64149" y="298529"/>
                  </a:lnTo>
                  <a:lnTo>
                    <a:pt x="36699" y="298213"/>
                  </a:lnTo>
                  <a:lnTo>
                    <a:pt x="0" y="297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98208" y="1199255"/>
              <a:ext cx="147616" cy="140144"/>
            </a:xfrm>
            <a:custGeom>
              <a:avLst/>
              <a:gdLst/>
              <a:ahLst/>
              <a:cxnLst/>
              <a:rect l="0" t="0" r="0" b="0"/>
              <a:pathLst>
                <a:path w="147616" h="140144">
                  <a:moveTo>
                    <a:pt x="91927" y="43107"/>
                  </a:moveTo>
                  <a:lnTo>
                    <a:pt x="91927" y="20750"/>
                  </a:lnTo>
                  <a:lnTo>
                    <a:pt x="88417" y="12995"/>
                  </a:lnTo>
                  <a:lnTo>
                    <a:pt x="75159" y="1258"/>
                  </a:lnTo>
                  <a:lnTo>
                    <a:pt x="66710" y="0"/>
                  </a:lnTo>
                  <a:lnTo>
                    <a:pt x="47964" y="4841"/>
                  </a:lnTo>
                  <a:lnTo>
                    <a:pt x="23269" y="20721"/>
                  </a:lnTo>
                  <a:lnTo>
                    <a:pt x="11499" y="36667"/>
                  </a:lnTo>
                  <a:lnTo>
                    <a:pt x="3538" y="56623"/>
                  </a:lnTo>
                  <a:lnTo>
                    <a:pt x="0" y="81090"/>
                  </a:lnTo>
                  <a:lnTo>
                    <a:pt x="4667" y="104442"/>
                  </a:lnTo>
                  <a:lnTo>
                    <a:pt x="9187" y="115583"/>
                  </a:lnTo>
                  <a:lnTo>
                    <a:pt x="23568" y="131081"/>
                  </a:lnTo>
                  <a:lnTo>
                    <a:pt x="32316" y="136851"/>
                  </a:lnTo>
                  <a:lnTo>
                    <a:pt x="54515" y="140143"/>
                  </a:lnTo>
                  <a:lnTo>
                    <a:pt x="101304" y="132725"/>
                  </a:lnTo>
                  <a:lnTo>
                    <a:pt x="128110" y="117754"/>
                  </a:lnTo>
                  <a:lnTo>
                    <a:pt x="140374" y="102020"/>
                  </a:lnTo>
                  <a:lnTo>
                    <a:pt x="145282" y="92911"/>
                  </a:lnTo>
                  <a:lnTo>
                    <a:pt x="147615" y="73431"/>
                  </a:lnTo>
                  <a:lnTo>
                    <a:pt x="146600" y="63323"/>
                  </a:lnTo>
                  <a:lnTo>
                    <a:pt x="136113" y="45853"/>
                  </a:lnTo>
                  <a:lnTo>
                    <a:pt x="112983" y="22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16476" y="1210777"/>
              <a:ext cx="147400" cy="109450"/>
            </a:xfrm>
            <a:custGeom>
              <a:avLst/>
              <a:gdLst/>
              <a:ahLst/>
              <a:cxnLst/>
              <a:rect l="0" t="0" r="0" b="0"/>
              <a:pathLst>
                <a:path w="147400" h="109450">
                  <a:moveTo>
                    <a:pt x="0" y="42114"/>
                  </a:moveTo>
                  <a:lnTo>
                    <a:pt x="29309" y="77011"/>
                  </a:lnTo>
                  <a:lnTo>
                    <a:pt x="45650" y="109449"/>
                  </a:lnTo>
                  <a:lnTo>
                    <a:pt x="45642" y="108061"/>
                  </a:lnTo>
                  <a:lnTo>
                    <a:pt x="33256" y="45983"/>
                  </a:lnTo>
                  <a:lnTo>
                    <a:pt x="36209" y="36504"/>
                  </a:lnTo>
                  <a:lnTo>
                    <a:pt x="41687" y="29016"/>
                  </a:lnTo>
                  <a:lnTo>
                    <a:pt x="48848" y="22853"/>
                  </a:lnTo>
                  <a:lnTo>
                    <a:pt x="69284" y="16006"/>
                  </a:lnTo>
                  <a:lnTo>
                    <a:pt x="130244" y="267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45875" y="1036902"/>
              <a:ext cx="170727" cy="334720"/>
            </a:xfrm>
            <a:custGeom>
              <a:avLst/>
              <a:gdLst/>
              <a:ahLst/>
              <a:cxnLst/>
              <a:rect l="0" t="0" r="0" b="0"/>
              <a:pathLst>
                <a:path w="170727" h="334720">
                  <a:moveTo>
                    <a:pt x="139140" y="226517"/>
                  </a:moveTo>
                  <a:lnTo>
                    <a:pt x="95178" y="202798"/>
                  </a:lnTo>
                  <a:lnTo>
                    <a:pt x="72028" y="201547"/>
                  </a:lnTo>
                  <a:lnTo>
                    <a:pt x="59303" y="202852"/>
                  </a:lnTo>
                  <a:lnTo>
                    <a:pt x="35807" y="213660"/>
                  </a:lnTo>
                  <a:lnTo>
                    <a:pt x="16005" y="230161"/>
                  </a:lnTo>
                  <a:lnTo>
                    <a:pt x="3305" y="249194"/>
                  </a:lnTo>
                  <a:lnTo>
                    <a:pt x="0" y="272471"/>
                  </a:lnTo>
                  <a:lnTo>
                    <a:pt x="3601" y="296074"/>
                  </a:lnTo>
                  <a:lnTo>
                    <a:pt x="13000" y="314363"/>
                  </a:lnTo>
                  <a:lnTo>
                    <a:pt x="28096" y="327171"/>
                  </a:lnTo>
                  <a:lnTo>
                    <a:pt x="37035" y="332224"/>
                  </a:lnTo>
                  <a:lnTo>
                    <a:pt x="56325" y="334719"/>
                  </a:lnTo>
                  <a:lnTo>
                    <a:pt x="76597" y="330759"/>
                  </a:lnTo>
                  <a:lnTo>
                    <a:pt x="97305" y="321200"/>
                  </a:lnTo>
                  <a:lnTo>
                    <a:pt x="123105" y="297075"/>
                  </a:lnTo>
                  <a:lnTo>
                    <a:pt x="148481" y="247161"/>
                  </a:lnTo>
                  <a:lnTo>
                    <a:pt x="156726" y="212747"/>
                  </a:lnTo>
                  <a:lnTo>
                    <a:pt x="165101" y="159196"/>
                  </a:lnTo>
                  <a:lnTo>
                    <a:pt x="162379" y="103558"/>
                  </a:lnTo>
                  <a:lnTo>
                    <a:pt x="158504" y="61533"/>
                  </a:lnTo>
                  <a:lnTo>
                    <a:pt x="143578" y="21785"/>
                  </a:lnTo>
                  <a:lnTo>
                    <a:pt x="130974" y="2554"/>
                  </a:lnTo>
                  <a:lnTo>
                    <a:pt x="125507" y="0"/>
                  </a:lnTo>
                  <a:lnTo>
                    <a:pt x="120693" y="1806"/>
                  </a:lnTo>
                  <a:lnTo>
                    <a:pt x="116314" y="6520"/>
                  </a:lnTo>
                  <a:lnTo>
                    <a:pt x="111448" y="24235"/>
                  </a:lnTo>
                  <a:lnTo>
                    <a:pt x="108324" y="73736"/>
                  </a:lnTo>
                  <a:lnTo>
                    <a:pt x="116112" y="136980"/>
                  </a:lnTo>
                  <a:lnTo>
                    <a:pt x="125558" y="187250"/>
                  </a:lnTo>
                  <a:lnTo>
                    <a:pt x="139230" y="243630"/>
                  </a:lnTo>
                  <a:lnTo>
                    <a:pt x="147369" y="265709"/>
                  </a:lnTo>
                  <a:lnTo>
                    <a:pt x="170726" y="300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27129" y="1183422"/>
              <a:ext cx="168836" cy="164226"/>
            </a:xfrm>
            <a:custGeom>
              <a:avLst/>
              <a:gdLst/>
              <a:ahLst/>
              <a:cxnLst/>
              <a:rect l="0" t="0" r="0" b="0"/>
              <a:pathLst>
                <a:path w="168836" h="164226">
                  <a:moveTo>
                    <a:pt x="0" y="122111"/>
                  </a:moveTo>
                  <a:lnTo>
                    <a:pt x="17981" y="106470"/>
                  </a:lnTo>
                  <a:lnTo>
                    <a:pt x="34898" y="98392"/>
                  </a:lnTo>
                  <a:lnTo>
                    <a:pt x="96117" y="88442"/>
                  </a:lnTo>
                  <a:lnTo>
                    <a:pt x="145588" y="76076"/>
                  </a:lnTo>
                  <a:lnTo>
                    <a:pt x="154381" y="70364"/>
                  </a:lnTo>
                  <a:lnTo>
                    <a:pt x="167269" y="54659"/>
                  </a:lnTo>
                  <a:lnTo>
                    <a:pt x="168835" y="46727"/>
                  </a:lnTo>
                  <a:lnTo>
                    <a:pt x="167539" y="39100"/>
                  </a:lnTo>
                  <a:lnTo>
                    <a:pt x="164335" y="31675"/>
                  </a:lnTo>
                  <a:lnTo>
                    <a:pt x="143058" y="10048"/>
                  </a:lnTo>
                  <a:lnTo>
                    <a:pt x="121294" y="2115"/>
                  </a:lnTo>
                  <a:lnTo>
                    <a:pt x="108938" y="0"/>
                  </a:lnTo>
                  <a:lnTo>
                    <a:pt x="85852" y="3889"/>
                  </a:lnTo>
                  <a:lnTo>
                    <a:pt x="65063" y="14586"/>
                  </a:lnTo>
                  <a:lnTo>
                    <a:pt x="48024" y="31038"/>
                  </a:lnTo>
                  <a:lnTo>
                    <a:pt x="30867" y="65621"/>
                  </a:lnTo>
                  <a:lnTo>
                    <a:pt x="28537" y="88816"/>
                  </a:lnTo>
                  <a:lnTo>
                    <a:pt x="32570" y="110823"/>
                  </a:lnTo>
                  <a:lnTo>
                    <a:pt x="42162" y="132302"/>
                  </a:lnTo>
                  <a:lnTo>
                    <a:pt x="57343" y="147308"/>
                  </a:lnTo>
                  <a:lnTo>
                    <a:pt x="76959" y="156706"/>
                  </a:lnTo>
                  <a:lnTo>
                    <a:pt x="136871" y="164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61659" y="1212972"/>
              <a:ext cx="155026" cy="137603"/>
            </a:xfrm>
            <a:custGeom>
              <a:avLst/>
              <a:gdLst/>
              <a:ahLst/>
              <a:cxnLst/>
              <a:rect l="0" t="0" r="0" b="0"/>
              <a:pathLst>
                <a:path w="155026" h="137603">
                  <a:moveTo>
                    <a:pt x="133967" y="8333"/>
                  </a:moveTo>
                  <a:lnTo>
                    <a:pt x="96490" y="0"/>
                  </a:lnTo>
                  <a:lnTo>
                    <a:pt x="72857" y="1120"/>
                  </a:lnTo>
                  <a:lnTo>
                    <a:pt x="40991" y="14905"/>
                  </a:lnTo>
                  <a:lnTo>
                    <a:pt x="24014" y="27242"/>
                  </a:lnTo>
                  <a:lnTo>
                    <a:pt x="6893" y="52930"/>
                  </a:lnTo>
                  <a:lnTo>
                    <a:pt x="0" y="88358"/>
                  </a:lnTo>
                  <a:lnTo>
                    <a:pt x="4626" y="108630"/>
                  </a:lnTo>
                  <a:lnTo>
                    <a:pt x="9136" y="117312"/>
                  </a:lnTo>
                  <a:lnTo>
                    <a:pt x="23504" y="130078"/>
                  </a:lnTo>
                  <a:lnTo>
                    <a:pt x="32250" y="135120"/>
                  </a:lnTo>
                  <a:lnTo>
                    <a:pt x="54444" y="137602"/>
                  </a:lnTo>
                  <a:lnTo>
                    <a:pt x="112144" y="126655"/>
                  </a:lnTo>
                  <a:lnTo>
                    <a:pt x="155025" y="1136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81831" y="1210777"/>
              <a:ext cx="92781" cy="140457"/>
            </a:xfrm>
            <a:custGeom>
              <a:avLst/>
              <a:gdLst/>
              <a:ahLst/>
              <a:cxnLst/>
              <a:rect l="0" t="0" r="0" b="0"/>
              <a:pathLst>
                <a:path w="92781" h="140457">
                  <a:moveTo>
                    <a:pt x="8552" y="52642"/>
                  </a:moveTo>
                  <a:lnTo>
                    <a:pt x="11672" y="95334"/>
                  </a:lnTo>
                  <a:lnTo>
                    <a:pt x="24170" y="140456"/>
                  </a:lnTo>
                  <a:lnTo>
                    <a:pt x="4693" y="83135"/>
                  </a:lnTo>
                  <a:lnTo>
                    <a:pt x="0" y="46729"/>
                  </a:lnTo>
                  <a:lnTo>
                    <a:pt x="5141" y="26228"/>
                  </a:lnTo>
                  <a:lnTo>
                    <a:pt x="9788" y="17485"/>
                  </a:lnTo>
                  <a:lnTo>
                    <a:pt x="17565" y="11657"/>
                  </a:lnTo>
                  <a:lnTo>
                    <a:pt x="49697" y="3454"/>
                  </a:lnTo>
                  <a:lnTo>
                    <a:pt x="927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48311" y="1189768"/>
              <a:ext cx="115807" cy="149804"/>
            </a:xfrm>
            <a:custGeom>
              <a:avLst/>
              <a:gdLst/>
              <a:ahLst/>
              <a:cxnLst/>
              <a:rect l="0" t="0" r="0" b="0"/>
              <a:pathLst>
                <a:path w="115807" h="149804">
                  <a:moveTo>
                    <a:pt x="0" y="73651"/>
                  </a:moveTo>
                  <a:lnTo>
                    <a:pt x="11178" y="84830"/>
                  </a:lnTo>
                  <a:lnTo>
                    <a:pt x="32264" y="90318"/>
                  </a:lnTo>
                  <a:lnTo>
                    <a:pt x="58793" y="90417"/>
                  </a:lnTo>
                  <a:lnTo>
                    <a:pt x="82282" y="82663"/>
                  </a:lnTo>
                  <a:lnTo>
                    <a:pt x="109648" y="65143"/>
                  </a:lnTo>
                  <a:lnTo>
                    <a:pt x="114042" y="56281"/>
                  </a:lnTo>
                  <a:lnTo>
                    <a:pt x="115806" y="33955"/>
                  </a:lnTo>
                  <a:lnTo>
                    <a:pt x="109571" y="14675"/>
                  </a:lnTo>
                  <a:lnTo>
                    <a:pt x="104633" y="6258"/>
                  </a:lnTo>
                  <a:lnTo>
                    <a:pt x="96661" y="1816"/>
                  </a:lnTo>
                  <a:lnTo>
                    <a:pt x="75326" y="0"/>
                  </a:lnTo>
                  <a:lnTo>
                    <a:pt x="42595" y="11145"/>
                  </a:lnTo>
                  <a:lnTo>
                    <a:pt x="27510" y="25983"/>
                  </a:lnTo>
                  <a:lnTo>
                    <a:pt x="8293" y="64105"/>
                  </a:lnTo>
                  <a:lnTo>
                    <a:pt x="6805" y="84617"/>
                  </a:lnTo>
                  <a:lnTo>
                    <a:pt x="11213" y="105431"/>
                  </a:lnTo>
                  <a:lnTo>
                    <a:pt x="20971" y="126380"/>
                  </a:lnTo>
                  <a:lnTo>
                    <a:pt x="36226" y="141150"/>
                  </a:lnTo>
                  <a:lnTo>
                    <a:pt x="45208" y="146726"/>
                  </a:lnTo>
                  <a:lnTo>
                    <a:pt x="64546" y="149803"/>
                  </a:lnTo>
                  <a:lnTo>
                    <a:pt x="82499" y="147271"/>
                  </a:lnTo>
                  <a:lnTo>
                    <a:pt x="105285" y="136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51261" y="1193948"/>
              <a:ext cx="176076" cy="124999"/>
            </a:xfrm>
            <a:custGeom>
              <a:avLst/>
              <a:gdLst/>
              <a:ahLst/>
              <a:cxnLst/>
              <a:rect l="0" t="0" r="0" b="0"/>
              <a:pathLst>
                <a:path w="176076" h="124999">
                  <a:moveTo>
                    <a:pt x="81319" y="48414"/>
                  </a:moveTo>
                  <a:lnTo>
                    <a:pt x="86908" y="31647"/>
                  </a:lnTo>
                  <a:lnTo>
                    <a:pt x="86215" y="24368"/>
                  </a:lnTo>
                  <a:lnTo>
                    <a:pt x="79206" y="10041"/>
                  </a:lnTo>
                  <a:lnTo>
                    <a:pt x="71721" y="5284"/>
                  </a:lnTo>
                  <a:lnTo>
                    <a:pt x="50927" y="0"/>
                  </a:lnTo>
                  <a:lnTo>
                    <a:pt x="41171" y="930"/>
                  </a:lnTo>
                  <a:lnTo>
                    <a:pt x="24091" y="8203"/>
                  </a:lnTo>
                  <a:lnTo>
                    <a:pt x="11820" y="25473"/>
                  </a:lnTo>
                  <a:lnTo>
                    <a:pt x="3637" y="48747"/>
                  </a:lnTo>
                  <a:lnTo>
                    <a:pt x="0" y="74688"/>
                  </a:lnTo>
                  <a:lnTo>
                    <a:pt x="4623" y="95577"/>
                  </a:lnTo>
                  <a:lnTo>
                    <a:pt x="9132" y="104422"/>
                  </a:lnTo>
                  <a:lnTo>
                    <a:pt x="23499" y="117370"/>
                  </a:lnTo>
                  <a:lnTo>
                    <a:pt x="32244" y="122461"/>
                  </a:lnTo>
                  <a:lnTo>
                    <a:pt x="51319" y="124998"/>
                  </a:lnTo>
                  <a:lnTo>
                    <a:pt x="61319" y="124036"/>
                  </a:lnTo>
                  <a:lnTo>
                    <a:pt x="69156" y="119886"/>
                  </a:lnTo>
                  <a:lnTo>
                    <a:pt x="80982" y="105916"/>
                  </a:lnTo>
                  <a:lnTo>
                    <a:pt x="92041" y="66965"/>
                  </a:lnTo>
                  <a:lnTo>
                    <a:pt x="96656" y="65461"/>
                  </a:lnTo>
                  <a:lnTo>
                    <a:pt x="102072" y="66798"/>
                  </a:lnTo>
                  <a:lnTo>
                    <a:pt x="114329" y="77642"/>
                  </a:lnTo>
                  <a:lnTo>
                    <a:pt x="128746" y="91820"/>
                  </a:lnTo>
                  <a:lnTo>
                    <a:pt x="176075" y="12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61113" y="1158134"/>
              <a:ext cx="89995" cy="126343"/>
            </a:xfrm>
            <a:custGeom>
              <a:avLst/>
              <a:gdLst/>
              <a:ahLst/>
              <a:cxnLst/>
              <a:rect l="0" t="0" r="0" b="0"/>
              <a:pathLst>
                <a:path w="89995" h="126343">
                  <a:moveTo>
                    <a:pt x="71508" y="0"/>
                  </a:moveTo>
                  <a:lnTo>
                    <a:pt x="27546" y="20244"/>
                  </a:lnTo>
                  <a:lnTo>
                    <a:pt x="2851" y="39404"/>
                  </a:lnTo>
                  <a:lnTo>
                    <a:pt x="0" y="46156"/>
                  </a:lnTo>
                  <a:lnTo>
                    <a:pt x="439" y="52998"/>
                  </a:lnTo>
                  <a:lnTo>
                    <a:pt x="3072" y="59898"/>
                  </a:lnTo>
                  <a:lnTo>
                    <a:pt x="9507" y="64499"/>
                  </a:lnTo>
                  <a:lnTo>
                    <a:pt x="70287" y="82467"/>
                  </a:lnTo>
                  <a:lnTo>
                    <a:pt x="86954" y="93584"/>
                  </a:lnTo>
                  <a:lnTo>
                    <a:pt x="89994" y="99824"/>
                  </a:lnTo>
                  <a:lnTo>
                    <a:pt x="89681" y="106324"/>
                  </a:lnTo>
                  <a:lnTo>
                    <a:pt x="87133" y="112997"/>
                  </a:lnTo>
                  <a:lnTo>
                    <a:pt x="80755" y="117445"/>
                  </a:lnTo>
                  <a:lnTo>
                    <a:pt x="50592" y="123706"/>
                  </a:lnTo>
                  <a:lnTo>
                    <a:pt x="833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58963" y="123183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48435" y="1147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64248" y="1210989"/>
              <a:ext cx="126343" cy="115602"/>
            </a:xfrm>
            <a:custGeom>
              <a:avLst/>
              <a:gdLst/>
              <a:ahLst/>
              <a:cxnLst/>
              <a:rect l="0" t="0" r="0" b="0"/>
              <a:pathLst>
                <a:path w="126343" h="115602">
                  <a:moveTo>
                    <a:pt x="0" y="62959"/>
                  </a:moveTo>
                  <a:lnTo>
                    <a:pt x="0" y="86052"/>
                  </a:lnTo>
                  <a:lnTo>
                    <a:pt x="2340" y="24870"/>
                  </a:lnTo>
                  <a:lnTo>
                    <a:pt x="11179" y="6646"/>
                  </a:lnTo>
                  <a:lnTo>
                    <a:pt x="17981" y="2020"/>
                  </a:lnTo>
                  <a:lnTo>
                    <a:pt x="34898" y="0"/>
                  </a:lnTo>
                  <a:lnTo>
                    <a:pt x="54115" y="9241"/>
                  </a:lnTo>
                  <a:lnTo>
                    <a:pt x="89458" y="38180"/>
                  </a:lnTo>
                  <a:lnTo>
                    <a:pt x="106185" y="64976"/>
                  </a:lnTo>
                  <a:lnTo>
                    <a:pt x="126342" y="115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63796" y="1213621"/>
              <a:ext cx="166379" cy="294835"/>
            </a:xfrm>
            <a:custGeom>
              <a:avLst/>
              <a:gdLst/>
              <a:ahLst/>
              <a:cxnLst/>
              <a:rect l="0" t="0" r="0" b="0"/>
              <a:pathLst>
                <a:path w="166379" h="294835">
                  <a:moveTo>
                    <a:pt x="126836" y="70855"/>
                  </a:moveTo>
                  <a:lnTo>
                    <a:pt x="126836" y="48498"/>
                  </a:lnTo>
                  <a:lnTo>
                    <a:pt x="120597" y="31283"/>
                  </a:lnTo>
                  <a:lnTo>
                    <a:pt x="115658" y="23417"/>
                  </a:lnTo>
                  <a:lnTo>
                    <a:pt x="100811" y="11557"/>
                  </a:lnTo>
                  <a:lnTo>
                    <a:pt x="81344" y="3556"/>
                  </a:lnTo>
                  <a:lnTo>
                    <a:pt x="57094" y="0"/>
                  </a:lnTo>
                  <a:lnTo>
                    <a:pt x="36958" y="4659"/>
                  </a:lnTo>
                  <a:lnTo>
                    <a:pt x="20209" y="15698"/>
                  </a:lnTo>
                  <a:lnTo>
                    <a:pt x="4967" y="32303"/>
                  </a:lnTo>
                  <a:lnTo>
                    <a:pt x="1136" y="42814"/>
                  </a:lnTo>
                  <a:lnTo>
                    <a:pt x="0" y="66971"/>
                  </a:lnTo>
                  <a:lnTo>
                    <a:pt x="6513" y="87066"/>
                  </a:lnTo>
                  <a:lnTo>
                    <a:pt x="11525" y="95701"/>
                  </a:lnTo>
                  <a:lnTo>
                    <a:pt x="26454" y="108414"/>
                  </a:lnTo>
                  <a:lnTo>
                    <a:pt x="35348" y="113442"/>
                  </a:lnTo>
                  <a:lnTo>
                    <a:pt x="54589" y="115909"/>
                  </a:lnTo>
                  <a:lnTo>
                    <a:pt x="73669" y="111936"/>
                  </a:lnTo>
                  <a:lnTo>
                    <a:pt x="89948" y="102371"/>
                  </a:lnTo>
                  <a:lnTo>
                    <a:pt x="97565" y="101225"/>
                  </a:lnTo>
                  <a:lnTo>
                    <a:pt x="104982" y="102800"/>
                  </a:lnTo>
                  <a:lnTo>
                    <a:pt x="112267" y="106190"/>
                  </a:lnTo>
                  <a:lnTo>
                    <a:pt x="123480" y="122434"/>
                  </a:lnTo>
                  <a:lnTo>
                    <a:pt x="151177" y="183236"/>
                  </a:lnTo>
                  <a:lnTo>
                    <a:pt x="163164" y="218407"/>
                  </a:lnTo>
                  <a:lnTo>
                    <a:pt x="166378" y="244448"/>
                  </a:lnTo>
                  <a:lnTo>
                    <a:pt x="161568" y="265381"/>
                  </a:lnTo>
                  <a:lnTo>
                    <a:pt x="157010" y="274238"/>
                  </a:lnTo>
                  <a:lnTo>
                    <a:pt x="142586" y="287200"/>
                  </a:lnTo>
                  <a:lnTo>
                    <a:pt x="133826" y="292294"/>
                  </a:lnTo>
                  <a:lnTo>
                    <a:pt x="111616" y="294834"/>
                  </a:lnTo>
                  <a:lnTo>
                    <a:pt x="53639" y="292523"/>
                  </a:lnTo>
                  <a:lnTo>
                    <a:pt x="494" y="281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27502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57898" y="1864728"/>
            <a:ext cx="4118591" cy="623863"/>
            <a:chOff x="257898" y="1864728"/>
            <a:chExt cx="4118591" cy="623863"/>
          </a:xfrm>
        </p:grpSpPr>
        <p:grpSp>
          <p:nvGrpSpPr>
            <p:cNvPr id="78" name="Group 77"/>
            <p:cNvGrpSpPr/>
            <p:nvPr/>
          </p:nvGrpSpPr>
          <p:grpSpPr>
            <a:xfrm>
              <a:off x="1041078" y="1987548"/>
              <a:ext cx="820499" cy="463355"/>
              <a:chOff x="1041078" y="1987548"/>
              <a:chExt cx="820499" cy="463355"/>
            </a:xfrm>
          </p:grpSpPr>
          <p:sp>
            <p:nvSpPr>
              <p:cNvPr id="76" name="Freeform 75"/>
              <p:cNvSpPr/>
              <p:nvPr/>
            </p:nvSpPr>
            <p:spPr>
              <a:xfrm>
                <a:off x="1041078" y="1987548"/>
                <a:ext cx="376590" cy="463355"/>
              </a:xfrm>
              <a:custGeom>
                <a:avLst/>
                <a:gdLst/>
                <a:ahLst/>
                <a:cxnLst/>
                <a:rect l="0" t="0" r="0" b="0"/>
                <a:pathLst>
                  <a:path w="376590" h="463355">
                    <a:moveTo>
                      <a:pt x="300055" y="56165"/>
                    </a:moveTo>
                    <a:lnTo>
                      <a:pt x="272499" y="48929"/>
                    </a:lnTo>
                    <a:lnTo>
                      <a:pt x="219396" y="43167"/>
                    </a:lnTo>
                    <a:lnTo>
                      <a:pt x="163239" y="31110"/>
                    </a:lnTo>
                    <a:lnTo>
                      <a:pt x="105397" y="17464"/>
                    </a:lnTo>
                    <a:lnTo>
                      <a:pt x="42491" y="0"/>
                    </a:lnTo>
                    <a:lnTo>
                      <a:pt x="31249" y="4"/>
                    </a:lnTo>
                    <a:lnTo>
                      <a:pt x="12520" y="6248"/>
                    </a:lnTo>
                    <a:lnTo>
                      <a:pt x="6589" y="13528"/>
                    </a:lnTo>
                    <a:lnTo>
                      <a:pt x="0" y="34095"/>
                    </a:lnTo>
                    <a:lnTo>
                      <a:pt x="3310" y="58834"/>
                    </a:lnTo>
                    <a:lnTo>
                      <a:pt x="13321" y="112844"/>
                    </a:lnTo>
                    <a:lnTo>
                      <a:pt x="23794" y="174243"/>
                    </a:lnTo>
                    <a:lnTo>
                      <a:pt x="31405" y="222988"/>
                    </a:lnTo>
                    <a:lnTo>
                      <a:pt x="35557" y="228212"/>
                    </a:lnTo>
                    <a:lnTo>
                      <a:pt x="40665" y="229354"/>
                    </a:lnTo>
                    <a:lnTo>
                      <a:pt x="46410" y="227776"/>
                    </a:lnTo>
                    <a:lnTo>
                      <a:pt x="101549" y="197294"/>
                    </a:lnTo>
                    <a:lnTo>
                      <a:pt x="164489" y="176723"/>
                    </a:lnTo>
                    <a:lnTo>
                      <a:pt x="216778" y="172915"/>
                    </a:lnTo>
                    <a:lnTo>
                      <a:pt x="255103" y="175375"/>
                    </a:lnTo>
                    <a:lnTo>
                      <a:pt x="288685" y="186633"/>
                    </a:lnTo>
                    <a:lnTo>
                      <a:pt x="309040" y="199548"/>
                    </a:lnTo>
                    <a:lnTo>
                      <a:pt x="348522" y="246535"/>
                    </a:lnTo>
                    <a:lnTo>
                      <a:pt x="376589" y="308924"/>
                    </a:lnTo>
                    <a:lnTo>
                      <a:pt x="376414" y="346045"/>
                    </a:lnTo>
                    <a:lnTo>
                      <a:pt x="368953" y="381091"/>
                    </a:lnTo>
                    <a:lnTo>
                      <a:pt x="353744" y="408113"/>
                    </a:lnTo>
                    <a:lnTo>
                      <a:pt x="323242" y="430937"/>
                    </a:lnTo>
                    <a:lnTo>
                      <a:pt x="271013" y="451205"/>
                    </a:lnTo>
                    <a:lnTo>
                      <a:pt x="212516" y="463354"/>
                    </a:lnTo>
                    <a:lnTo>
                      <a:pt x="168443" y="462642"/>
                    </a:lnTo>
                    <a:lnTo>
                      <a:pt x="122109" y="451921"/>
                    </a:lnTo>
                    <a:lnTo>
                      <a:pt x="60494" y="419741"/>
                    </a:lnTo>
                    <a:lnTo>
                      <a:pt x="47371" y="41413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1484299" y="2110796"/>
                <a:ext cx="377278" cy="319066"/>
              </a:xfrm>
              <a:custGeom>
                <a:avLst/>
                <a:gdLst/>
                <a:ahLst/>
                <a:cxnLst/>
                <a:rect l="0" t="0" r="0" b="0"/>
                <a:pathLst>
                  <a:path w="377278" h="319066">
                    <a:moveTo>
                      <a:pt x="162160" y="6616"/>
                    </a:moveTo>
                    <a:lnTo>
                      <a:pt x="119468" y="9735"/>
                    </a:lnTo>
                    <a:lnTo>
                      <a:pt x="88289" y="21188"/>
                    </a:lnTo>
                    <a:lnTo>
                      <a:pt x="44201" y="52772"/>
                    </a:lnTo>
                    <a:lnTo>
                      <a:pt x="29405" y="66514"/>
                    </a:lnTo>
                    <a:lnTo>
                      <a:pt x="13511" y="98583"/>
                    </a:lnTo>
                    <a:lnTo>
                      <a:pt x="0" y="150171"/>
                    </a:lnTo>
                    <a:lnTo>
                      <a:pt x="9033" y="211741"/>
                    </a:lnTo>
                    <a:lnTo>
                      <a:pt x="24242" y="241569"/>
                    </a:lnTo>
                    <a:lnTo>
                      <a:pt x="43567" y="265225"/>
                    </a:lnTo>
                    <a:lnTo>
                      <a:pt x="75289" y="287052"/>
                    </a:lnTo>
                    <a:lnTo>
                      <a:pt x="138560" y="310975"/>
                    </a:lnTo>
                    <a:lnTo>
                      <a:pt x="175055" y="319065"/>
                    </a:lnTo>
                    <a:lnTo>
                      <a:pt x="212384" y="318342"/>
                    </a:lnTo>
                    <a:lnTo>
                      <a:pt x="234785" y="312447"/>
                    </a:lnTo>
                    <a:lnTo>
                      <a:pt x="297766" y="283511"/>
                    </a:lnTo>
                    <a:lnTo>
                      <a:pt x="337007" y="251772"/>
                    </a:lnTo>
                    <a:lnTo>
                      <a:pt x="352917" y="225484"/>
                    </a:lnTo>
                    <a:lnTo>
                      <a:pt x="372432" y="163326"/>
                    </a:lnTo>
                    <a:lnTo>
                      <a:pt x="377277" y="137096"/>
                    </a:lnTo>
                    <a:lnTo>
                      <a:pt x="375531" y="113740"/>
                    </a:lnTo>
                    <a:lnTo>
                      <a:pt x="353313" y="59501"/>
                    </a:lnTo>
                    <a:lnTo>
                      <a:pt x="349257" y="48891"/>
                    </a:lnTo>
                    <a:lnTo>
                      <a:pt x="335391" y="33984"/>
                    </a:lnTo>
                    <a:lnTo>
                      <a:pt x="286575" y="4891"/>
                    </a:lnTo>
                    <a:lnTo>
                      <a:pt x="261519" y="0"/>
                    </a:lnTo>
                    <a:lnTo>
                      <a:pt x="226695" y="2836"/>
                    </a:lnTo>
                    <a:lnTo>
                      <a:pt x="172689" y="1714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2541381" y="1864728"/>
              <a:ext cx="1835108" cy="505369"/>
              <a:chOff x="2541381" y="1864728"/>
              <a:chExt cx="1835108" cy="505369"/>
            </a:xfrm>
          </p:grpSpPr>
          <p:sp>
            <p:nvSpPr>
              <p:cNvPr id="79" name="Freeform 78"/>
              <p:cNvSpPr/>
              <p:nvPr/>
            </p:nvSpPr>
            <p:spPr>
              <a:xfrm>
                <a:off x="2678252" y="1959485"/>
                <a:ext cx="21058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10612">
                    <a:moveTo>
                      <a:pt x="0" y="0"/>
                    </a:moveTo>
                    <a:lnTo>
                      <a:pt x="0" y="54144"/>
                    </a:lnTo>
                    <a:lnTo>
                      <a:pt x="0" y="101440"/>
                    </a:lnTo>
                    <a:lnTo>
                      <a:pt x="5589" y="163537"/>
                    </a:lnTo>
                    <a:lnTo>
                      <a:pt x="9065" y="215351"/>
                    </a:lnTo>
                    <a:lnTo>
                      <a:pt x="10095" y="275157"/>
                    </a:lnTo>
                    <a:lnTo>
                      <a:pt x="15989" y="326153"/>
                    </a:lnTo>
                    <a:lnTo>
                      <a:pt x="20056" y="381796"/>
                    </a:lnTo>
                    <a:lnTo>
                      <a:pt x="21057" y="4106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2541381" y="2117412"/>
                <a:ext cx="284271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84271" h="52643">
                    <a:moveTo>
                      <a:pt x="284270" y="0"/>
                    </a:moveTo>
                    <a:lnTo>
                      <a:pt x="225653" y="14654"/>
                    </a:lnTo>
                    <a:lnTo>
                      <a:pt x="165937" y="28547"/>
                    </a:lnTo>
                    <a:lnTo>
                      <a:pt x="105170" y="39591"/>
                    </a:lnTo>
                    <a:lnTo>
                      <a:pt x="51927" y="49718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2807565" y="2159526"/>
                <a:ext cx="162693" cy="205553"/>
              </a:xfrm>
              <a:custGeom>
                <a:avLst/>
                <a:gdLst/>
                <a:ahLst/>
                <a:cxnLst/>
                <a:rect l="0" t="0" r="0" b="0"/>
                <a:pathLst>
                  <a:path w="162693" h="205553">
                    <a:moveTo>
                      <a:pt x="81257" y="10528"/>
                    </a:moveTo>
                    <a:lnTo>
                      <a:pt x="64489" y="16118"/>
                    </a:lnTo>
                    <a:lnTo>
                      <a:pt x="50018" y="28220"/>
                    </a:lnTo>
                    <a:lnTo>
                      <a:pt x="10707" y="76524"/>
                    </a:lnTo>
                    <a:lnTo>
                      <a:pt x="3108" y="98351"/>
                    </a:lnTo>
                    <a:lnTo>
                      <a:pt x="0" y="141185"/>
                    </a:lnTo>
                    <a:lnTo>
                      <a:pt x="3419" y="165694"/>
                    </a:lnTo>
                    <a:lnTo>
                      <a:pt x="11957" y="185166"/>
                    </a:lnTo>
                    <a:lnTo>
                      <a:pt x="17510" y="193634"/>
                    </a:lnTo>
                    <a:lnTo>
                      <a:pt x="25891" y="199279"/>
                    </a:lnTo>
                    <a:lnTo>
                      <a:pt x="47681" y="205552"/>
                    </a:lnTo>
                    <a:lnTo>
                      <a:pt x="86256" y="203494"/>
                    </a:lnTo>
                    <a:lnTo>
                      <a:pt x="107266" y="195337"/>
                    </a:lnTo>
                    <a:lnTo>
                      <a:pt x="124402" y="182743"/>
                    </a:lnTo>
                    <a:lnTo>
                      <a:pt x="146033" y="155922"/>
                    </a:lnTo>
                    <a:lnTo>
                      <a:pt x="156060" y="135979"/>
                    </a:lnTo>
                    <a:lnTo>
                      <a:pt x="162692" y="99432"/>
                    </a:lnTo>
                    <a:lnTo>
                      <a:pt x="158004" y="75777"/>
                    </a:lnTo>
                    <a:lnTo>
                      <a:pt x="135931" y="31996"/>
                    </a:lnTo>
                    <a:lnTo>
                      <a:pt x="119595" y="16950"/>
                    </a:lnTo>
                    <a:lnTo>
                      <a:pt x="96906" y="5022"/>
                    </a:lnTo>
                    <a:lnTo>
                      <a:pt x="81257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3644633" y="1864728"/>
                <a:ext cx="355990" cy="434463"/>
              </a:xfrm>
              <a:custGeom>
                <a:avLst/>
                <a:gdLst/>
                <a:ahLst/>
                <a:cxnLst/>
                <a:rect l="0" t="0" r="0" b="0"/>
                <a:pathLst>
                  <a:path w="355990" h="434463">
                    <a:moveTo>
                      <a:pt x="86469" y="0"/>
                    </a:moveTo>
                    <a:lnTo>
                      <a:pt x="58957" y="53875"/>
                    </a:lnTo>
                    <a:lnTo>
                      <a:pt x="35331" y="105447"/>
                    </a:lnTo>
                    <a:lnTo>
                      <a:pt x="15685" y="131330"/>
                    </a:lnTo>
                    <a:lnTo>
                      <a:pt x="10033" y="132007"/>
                    </a:lnTo>
                    <a:lnTo>
                      <a:pt x="5096" y="127779"/>
                    </a:lnTo>
                    <a:lnTo>
                      <a:pt x="635" y="120281"/>
                    </a:lnTo>
                    <a:lnTo>
                      <a:pt x="0" y="111773"/>
                    </a:lnTo>
                    <a:lnTo>
                      <a:pt x="5534" y="92961"/>
                    </a:lnTo>
                    <a:lnTo>
                      <a:pt x="34722" y="44997"/>
                    </a:lnTo>
                    <a:lnTo>
                      <a:pt x="50602" y="29357"/>
                    </a:lnTo>
                    <a:lnTo>
                      <a:pt x="73258" y="14608"/>
                    </a:lnTo>
                    <a:lnTo>
                      <a:pt x="117909" y="4328"/>
                    </a:lnTo>
                    <a:lnTo>
                      <a:pt x="162595" y="1282"/>
                    </a:lnTo>
                    <a:lnTo>
                      <a:pt x="185033" y="6809"/>
                    </a:lnTo>
                    <a:lnTo>
                      <a:pt x="218502" y="29421"/>
                    </a:lnTo>
                    <a:lnTo>
                      <a:pt x="234904" y="55121"/>
                    </a:lnTo>
                    <a:lnTo>
                      <a:pt x="241584" y="90552"/>
                    </a:lnTo>
                    <a:lnTo>
                      <a:pt x="237974" y="125096"/>
                    </a:lnTo>
                    <a:lnTo>
                      <a:pt x="229454" y="143726"/>
                    </a:lnTo>
                    <a:lnTo>
                      <a:pt x="184477" y="196317"/>
                    </a:lnTo>
                    <a:lnTo>
                      <a:pt x="158012" y="211936"/>
                    </a:lnTo>
                    <a:lnTo>
                      <a:pt x="127944" y="223973"/>
                    </a:lnTo>
                    <a:lnTo>
                      <a:pt x="107242" y="225106"/>
                    </a:lnTo>
                    <a:lnTo>
                      <a:pt x="96808" y="223770"/>
                    </a:lnTo>
                    <a:lnTo>
                      <a:pt x="93362" y="221709"/>
                    </a:lnTo>
                    <a:lnTo>
                      <a:pt x="94574" y="219166"/>
                    </a:lnTo>
                    <a:lnTo>
                      <a:pt x="121735" y="201090"/>
                    </a:lnTo>
                    <a:lnTo>
                      <a:pt x="156319" y="192943"/>
                    </a:lnTo>
                    <a:lnTo>
                      <a:pt x="215993" y="198596"/>
                    </a:lnTo>
                    <a:lnTo>
                      <a:pt x="275014" y="214351"/>
                    </a:lnTo>
                    <a:lnTo>
                      <a:pt x="301692" y="230278"/>
                    </a:lnTo>
                    <a:lnTo>
                      <a:pt x="345964" y="279486"/>
                    </a:lnTo>
                    <a:lnTo>
                      <a:pt x="353878" y="300471"/>
                    </a:lnTo>
                    <a:lnTo>
                      <a:pt x="355989" y="312618"/>
                    </a:lnTo>
                    <a:lnTo>
                      <a:pt x="352095" y="338593"/>
                    </a:lnTo>
                    <a:lnTo>
                      <a:pt x="336748" y="373285"/>
                    </a:lnTo>
                    <a:lnTo>
                      <a:pt x="310601" y="405968"/>
                    </a:lnTo>
                    <a:lnTo>
                      <a:pt x="278701" y="422234"/>
                    </a:lnTo>
                    <a:lnTo>
                      <a:pt x="245202" y="434462"/>
                    </a:lnTo>
                    <a:lnTo>
                      <a:pt x="207460" y="434316"/>
                    </a:lnTo>
                    <a:lnTo>
                      <a:pt x="147202" y="420564"/>
                    </a:lnTo>
                    <a:lnTo>
                      <a:pt x="86009" y="403152"/>
                    </a:lnTo>
                    <a:lnTo>
                      <a:pt x="75940" y="40008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4039932" y="1927899"/>
                <a:ext cx="336557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336557" h="379027">
                    <a:moveTo>
                      <a:pt x="217594" y="0"/>
                    </a:moveTo>
                    <a:lnTo>
                      <a:pt x="163450" y="0"/>
                    </a:lnTo>
                    <a:lnTo>
                      <a:pt x="102914" y="0"/>
                    </a:lnTo>
                    <a:lnTo>
                      <a:pt x="43037" y="1170"/>
                    </a:lnTo>
                    <a:lnTo>
                      <a:pt x="14451" y="5589"/>
                    </a:lnTo>
                    <a:lnTo>
                      <a:pt x="6127" y="11915"/>
                    </a:lnTo>
                    <a:lnTo>
                      <a:pt x="1747" y="20812"/>
                    </a:lnTo>
                    <a:lnTo>
                      <a:pt x="0" y="42005"/>
                    </a:lnTo>
                    <a:lnTo>
                      <a:pt x="11458" y="94742"/>
                    </a:lnTo>
                    <a:lnTo>
                      <a:pt x="21336" y="131927"/>
                    </a:lnTo>
                    <a:lnTo>
                      <a:pt x="27094" y="139424"/>
                    </a:lnTo>
                    <a:lnTo>
                      <a:pt x="34442" y="143252"/>
                    </a:lnTo>
                    <a:lnTo>
                      <a:pt x="42851" y="144634"/>
                    </a:lnTo>
                    <a:lnTo>
                      <a:pt x="61552" y="139931"/>
                    </a:lnTo>
                    <a:lnTo>
                      <a:pt x="113728" y="120896"/>
                    </a:lnTo>
                    <a:lnTo>
                      <a:pt x="151204" y="118489"/>
                    </a:lnTo>
                    <a:lnTo>
                      <a:pt x="206642" y="130666"/>
                    </a:lnTo>
                    <a:lnTo>
                      <a:pt x="247927" y="145220"/>
                    </a:lnTo>
                    <a:lnTo>
                      <a:pt x="301621" y="184089"/>
                    </a:lnTo>
                    <a:lnTo>
                      <a:pt x="324120" y="212082"/>
                    </a:lnTo>
                    <a:lnTo>
                      <a:pt x="334349" y="232299"/>
                    </a:lnTo>
                    <a:lnTo>
                      <a:pt x="336556" y="252983"/>
                    </a:lnTo>
                    <a:lnTo>
                      <a:pt x="328441" y="294857"/>
                    </a:lnTo>
                    <a:lnTo>
                      <a:pt x="313349" y="320812"/>
                    </a:lnTo>
                    <a:lnTo>
                      <a:pt x="294060" y="343320"/>
                    </a:lnTo>
                    <a:lnTo>
                      <a:pt x="267937" y="359218"/>
                    </a:lnTo>
                    <a:lnTo>
                      <a:pt x="226499" y="373900"/>
                    </a:lnTo>
                    <a:lnTo>
                      <a:pt x="174466" y="378013"/>
                    </a:lnTo>
                    <a:lnTo>
                      <a:pt x="112310" y="3790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257898" y="2069232"/>
              <a:ext cx="401632" cy="419359"/>
              <a:chOff x="257898" y="2069232"/>
              <a:chExt cx="401632" cy="419359"/>
            </a:xfrm>
          </p:grpSpPr>
          <p:sp>
            <p:nvSpPr>
              <p:cNvPr id="85" name="Freeform 84"/>
              <p:cNvSpPr/>
              <p:nvPr/>
            </p:nvSpPr>
            <p:spPr>
              <a:xfrm>
                <a:off x="401078" y="2148998"/>
                <a:ext cx="45133" cy="273741"/>
              </a:xfrm>
              <a:custGeom>
                <a:avLst/>
                <a:gdLst/>
                <a:ahLst/>
                <a:cxnLst/>
                <a:rect l="0" t="0" r="0" b="0"/>
                <a:pathLst>
                  <a:path w="45133" h="273741">
                    <a:moveTo>
                      <a:pt x="13547" y="0"/>
                    </a:moveTo>
                    <a:lnTo>
                      <a:pt x="2369" y="16767"/>
                    </a:lnTo>
                    <a:lnTo>
                      <a:pt x="0" y="34358"/>
                    </a:lnTo>
                    <a:lnTo>
                      <a:pt x="11026" y="94168"/>
                    </a:lnTo>
                    <a:lnTo>
                      <a:pt x="19689" y="142285"/>
                    </a:lnTo>
                    <a:lnTo>
                      <a:pt x="26329" y="204707"/>
                    </a:lnTo>
                    <a:lnTo>
                      <a:pt x="42211" y="263867"/>
                    </a:lnTo>
                    <a:lnTo>
                      <a:pt x="45132" y="27374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257898" y="2069232"/>
                <a:ext cx="401632" cy="419359"/>
              </a:xfrm>
              <a:custGeom>
                <a:avLst/>
                <a:gdLst/>
                <a:ahLst/>
                <a:cxnLst/>
                <a:rect l="0" t="0" r="0" b="0"/>
                <a:pathLst>
                  <a:path w="401632" h="419359">
                    <a:moveTo>
                      <a:pt x="293597" y="6066"/>
                    </a:moveTo>
                    <a:lnTo>
                      <a:pt x="261145" y="0"/>
                    </a:lnTo>
                    <a:lnTo>
                      <a:pt x="198077" y="10625"/>
                    </a:lnTo>
                    <a:lnTo>
                      <a:pt x="140892" y="32226"/>
                    </a:lnTo>
                    <a:lnTo>
                      <a:pt x="89304" y="65938"/>
                    </a:lnTo>
                    <a:lnTo>
                      <a:pt x="44666" y="113449"/>
                    </a:lnTo>
                    <a:lnTo>
                      <a:pt x="12479" y="175723"/>
                    </a:lnTo>
                    <a:lnTo>
                      <a:pt x="2853" y="220111"/>
                    </a:lnTo>
                    <a:lnTo>
                      <a:pt x="0" y="270308"/>
                    </a:lnTo>
                    <a:lnTo>
                      <a:pt x="1673" y="302492"/>
                    </a:lnTo>
                    <a:lnTo>
                      <a:pt x="21810" y="351748"/>
                    </a:lnTo>
                    <a:lnTo>
                      <a:pt x="48318" y="389684"/>
                    </a:lnTo>
                    <a:lnTo>
                      <a:pt x="74693" y="406860"/>
                    </a:lnTo>
                    <a:lnTo>
                      <a:pt x="104734" y="419358"/>
                    </a:lnTo>
                    <a:lnTo>
                      <a:pt x="147041" y="419291"/>
                    </a:lnTo>
                    <a:lnTo>
                      <a:pt x="204163" y="408788"/>
                    </a:lnTo>
                    <a:lnTo>
                      <a:pt x="250455" y="392329"/>
                    </a:lnTo>
                    <a:lnTo>
                      <a:pt x="311445" y="353217"/>
                    </a:lnTo>
                    <a:lnTo>
                      <a:pt x="364820" y="299914"/>
                    </a:lnTo>
                    <a:lnTo>
                      <a:pt x="384500" y="268997"/>
                    </a:lnTo>
                    <a:lnTo>
                      <a:pt x="401631" y="227109"/>
                    </a:lnTo>
                    <a:lnTo>
                      <a:pt x="401516" y="189973"/>
                    </a:lnTo>
                    <a:lnTo>
                      <a:pt x="389827" y="143909"/>
                    </a:lnTo>
                    <a:lnTo>
                      <a:pt x="366201" y="104134"/>
                    </a:lnTo>
                    <a:lnTo>
                      <a:pt x="327826" y="67811"/>
                    </a:lnTo>
                    <a:lnTo>
                      <a:pt x="294380" y="48407"/>
                    </a:lnTo>
                    <a:lnTo>
                      <a:pt x="240955" y="3765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371990" y="3769202"/>
            <a:ext cx="4647208" cy="547483"/>
            <a:chOff x="371990" y="3769202"/>
            <a:chExt cx="4647208" cy="547483"/>
          </a:xfrm>
        </p:grpSpPr>
        <p:sp>
          <p:nvSpPr>
            <p:cNvPr id="89" name="Freeform 88"/>
            <p:cNvSpPr/>
            <p:nvPr/>
          </p:nvSpPr>
          <p:spPr>
            <a:xfrm>
              <a:off x="487860" y="3906072"/>
              <a:ext cx="201919" cy="301257"/>
            </a:xfrm>
            <a:custGeom>
              <a:avLst/>
              <a:gdLst/>
              <a:ahLst/>
              <a:cxnLst/>
              <a:rect l="0" t="0" r="0" b="0"/>
              <a:pathLst>
                <a:path w="201919" h="301257">
                  <a:moveTo>
                    <a:pt x="70150" y="0"/>
                  </a:moveTo>
                  <a:lnTo>
                    <a:pt x="54509" y="17981"/>
                  </a:lnTo>
                  <a:lnTo>
                    <a:pt x="31713" y="74354"/>
                  </a:lnTo>
                  <a:lnTo>
                    <a:pt x="19897" y="104309"/>
                  </a:lnTo>
                  <a:lnTo>
                    <a:pt x="8431" y="120839"/>
                  </a:lnTo>
                  <a:lnTo>
                    <a:pt x="4437" y="121504"/>
                  </a:lnTo>
                  <a:lnTo>
                    <a:pt x="1775" y="117268"/>
                  </a:lnTo>
                  <a:lnTo>
                    <a:pt x="0" y="109764"/>
                  </a:lnTo>
                  <a:lnTo>
                    <a:pt x="1157" y="102422"/>
                  </a:lnTo>
                  <a:lnTo>
                    <a:pt x="26070" y="61176"/>
                  </a:lnTo>
                  <a:lnTo>
                    <a:pt x="51630" y="36584"/>
                  </a:lnTo>
                  <a:lnTo>
                    <a:pt x="61313" y="32578"/>
                  </a:lnTo>
                  <a:lnTo>
                    <a:pt x="81430" y="31247"/>
                  </a:lnTo>
                  <a:lnTo>
                    <a:pt x="98950" y="37674"/>
                  </a:lnTo>
                  <a:lnTo>
                    <a:pt x="106897" y="42664"/>
                  </a:lnTo>
                  <a:lnTo>
                    <a:pt x="111026" y="49500"/>
                  </a:lnTo>
                  <a:lnTo>
                    <a:pt x="112494" y="66454"/>
                  </a:lnTo>
                  <a:lnTo>
                    <a:pt x="106743" y="95729"/>
                  </a:lnTo>
                  <a:lnTo>
                    <a:pt x="92041" y="126630"/>
                  </a:lnTo>
                  <a:lnTo>
                    <a:pt x="85914" y="131214"/>
                  </a:lnTo>
                  <a:lnTo>
                    <a:pt x="79489" y="131929"/>
                  </a:lnTo>
                  <a:lnTo>
                    <a:pt x="72867" y="130067"/>
                  </a:lnTo>
                  <a:lnTo>
                    <a:pt x="70791" y="126486"/>
                  </a:lnTo>
                  <a:lnTo>
                    <a:pt x="71747" y="121758"/>
                  </a:lnTo>
                  <a:lnTo>
                    <a:pt x="74724" y="116268"/>
                  </a:lnTo>
                  <a:lnTo>
                    <a:pt x="87391" y="107046"/>
                  </a:lnTo>
                  <a:lnTo>
                    <a:pt x="95682" y="102950"/>
                  </a:lnTo>
                  <a:lnTo>
                    <a:pt x="117372" y="101517"/>
                  </a:lnTo>
                  <a:lnTo>
                    <a:pt x="140271" y="105950"/>
                  </a:lnTo>
                  <a:lnTo>
                    <a:pt x="167485" y="122770"/>
                  </a:lnTo>
                  <a:lnTo>
                    <a:pt x="187110" y="139962"/>
                  </a:lnTo>
                  <a:lnTo>
                    <a:pt x="198171" y="162421"/>
                  </a:lnTo>
                  <a:lnTo>
                    <a:pt x="201918" y="186831"/>
                  </a:lnTo>
                  <a:lnTo>
                    <a:pt x="199683" y="209378"/>
                  </a:lnTo>
                  <a:lnTo>
                    <a:pt x="186259" y="241803"/>
                  </a:lnTo>
                  <a:lnTo>
                    <a:pt x="167464" y="268048"/>
                  </a:lnTo>
                  <a:lnTo>
                    <a:pt x="141488" y="290641"/>
                  </a:lnTo>
                  <a:lnTo>
                    <a:pt x="118623" y="298800"/>
                  </a:lnTo>
                  <a:lnTo>
                    <a:pt x="94033" y="301256"/>
                  </a:lnTo>
                  <a:lnTo>
                    <a:pt x="71406" y="298448"/>
                  </a:lnTo>
                  <a:lnTo>
                    <a:pt x="1750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71990" y="3895544"/>
              <a:ext cx="414908" cy="334991"/>
            </a:xfrm>
            <a:custGeom>
              <a:avLst/>
              <a:gdLst/>
              <a:ahLst/>
              <a:cxnLst/>
              <a:rect l="0" t="0" r="0" b="0"/>
              <a:pathLst>
                <a:path w="414908" h="334991">
                  <a:moveTo>
                    <a:pt x="322890" y="63171"/>
                  </a:moveTo>
                  <a:lnTo>
                    <a:pt x="287993" y="33862"/>
                  </a:lnTo>
                  <a:lnTo>
                    <a:pt x="226773" y="11290"/>
                  </a:lnTo>
                  <a:lnTo>
                    <a:pt x="199453" y="6187"/>
                  </a:lnTo>
                  <a:lnTo>
                    <a:pt x="146906" y="12444"/>
                  </a:lnTo>
                  <a:lnTo>
                    <a:pt x="84423" y="36733"/>
                  </a:lnTo>
                  <a:lnTo>
                    <a:pt x="51412" y="57807"/>
                  </a:lnTo>
                  <a:lnTo>
                    <a:pt x="34167" y="75994"/>
                  </a:lnTo>
                  <a:lnTo>
                    <a:pt x="8298" y="134977"/>
                  </a:lnTo>
                  <a:lnTo>
                    <a:pt x="0" y="171014"/>
                  </a:lnTo>
                  <a:lnTo>
                    <a:pt x="662" y="208208"/>
                  </a:lnTo>
                  <a:lnTo>
                    <a:pt x="11366" y="252217"/>
                  </a:lnTo>
                  <a:lnTo>
                    <a:pt x="40386" y="293536"/>
                  </a:lnTo>
                  <a:lnTo>
                    <a:pt x="63840" y="316781"/>
                  </a:lnTo>
                  <a:lnTo>
                    <a:pt x="82585" y="327185"/>
                  </a:lnTo>
                  <a:lnTo>
                    <a:pt x="140025" y="334990"/>
                  </a:lnTo>
                  <a:lnTo>
                    <a:pt x="201458" y="333412"/>
                  </a:lnTo>
                  <a:lnTo>
                    <a:pt x="253670" y="327772"/>
                  </a:lnTo>
                  <a:lnTo>
                    <a:pt x="289512" y="321205"/>
                  </a:lnTo>
                  <a:lnTo>
                    <a:pt x="345253" y="287016"/>
                  </a:lnTo>
                  <a:lnTo>
                    <a:pt x="392579" y="236533"/>
                  </a:lnTo>
                  <a:lnTo>
                    <a:pt x="408400" y="208904"/>
                  </a:lnTo>
                  <a:lnTo>
                    <a:pt x="414907" y="172901"/>
                  </a:lnTo>
                  <a:lnTo>
                    <a:pt x="405833" y="113279"/>
                  </a:lnTo>
                  <a:lnTo>
                    <a:pt x="393090" y="76068"/>
                  </a:lnTo>
                  <a:lnTo>
                    <a:pt x="387237" y="64750"/>
                  </a:lnTo>
                  <a:lnTo>
                    <a:pt x="371376" y="49055"/>
                  </a:lnTo>
                  <a:lnTo>
                    <a:pt x="321173" y="19414"/>
                  </a:lnTo>
                  <a:lnTo>
                    <a:pt x="2597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091881" y="3906072"/>
              <a:ext cx="255767" cy="329713"/>
            </a:xfrm>
            <a:custGeom>
              <a:avLst/>
              <a:gdLst/>
              <a:ahLst/>
              <a:cxnLst/>
              <a:rect l="0" t="0" r="0" b="0"/>
              <a:pathLst>
                <a:path w="255767" h="329713">
                  <a:moveTo>
                    <a:pt x="55725" y="0"/>
                  </a:moveTo>
                  <a:lnTo>
                    <a:pt x="40084" y="26386"/>
                  </a:lnTo>
                  <a:lnTo>
                    <a:pt x="20881" y="83313"/>
                  </a:lnTo>
                  <a:lnTo>
                    <a:pt x="18458" y="85957"/>
                  </a:lnTo>
                  <a:lnTo>
                    <a:pt x="16842" y="83041"/>
                  </a:lnTo>
                  <a:lnTo>
                    <a:pt x="16217" y="68493"/>
                  </a:lnTo>
                  <a:lnTo>
                    <a:pt x="19838" y="50328"/>
                  </a:lnTo>
                  <a:lnTo>
                    <a:pt x="34043" y="25961"/>
                  </a:lnTo>
                  <a:lnTo>
                    <a:pt x="49598" y="14268"/>
                  </a:lnTo>
                  <a:lnTo>
                    <a:pt x="58659" y="9512"/>
                  </a:lnTo>
                  <a:lnTo>
                    <a:pt x="81206" y="7347"/>
                  </a:lnTo>
                  <a:lnTo>
                    <a:pt x="128219" y="15490"/>
                  </a:lnTo>
                  <a:lnTo>
                    <a:pt x="146826" y="27942"/>
                  </a:lnTo>
                  <a:lnTo>
                    <a:pt x="177835" y="64531"/>
                  </a:lnTo>
                  <a:lnTo>
                    <a:pt x="186035" y="91072"/>
                  </a:lnTo>
                  <a:lnTo>
                    <a:pt x="191299" y="150181"/>
                  </a:lnTo>
                  <a:lnTo>
                    <a:pt x="183934" y="212983"/>
                  </a:lnTo>
                  <a:lnTo>
                    <a:pt x="173391" y="249110"/>
                  </a:lnTo>
                  <a:lnTo>
                    <a:pt x="142782" y="290356"/>
                  </a:lnTo>
                  <a:lnTo>
                    <a:pt x="99611" y="318010"/>
                  </a:lnTo>
                  <a:lnTo>
                    <a:pt x="77569" y="327731"/>
                  </a:lnTo>
                  <a:lnTo>
                    <a:pt x="56075" y="329712"/>
                  </a:lnTo>
                  <a:lnTo>
                    <a:pt x="35993" y="325523"/>
                  </a:lnTo>
                  <a:lnTo>
                    <a:pt x="19269" y="315862"/>
                  </a:lnTo>
                  <a:lnTo>
                    <a:pt x="7157" y="300651"/>
                  </a:lnTo>
                  <a:lnTo>
                    <a:pt x="2289" y="291681"/>
                  </a:lnTo>
                  <a:lnTo>
                    <a:pt x="0" y="272356"/>
                  </a:lnTo>
                  <a:lnTo>
                    <a:pt x="8063" y="231353"/>
                  </a:lnTo>
                  <a:lnTo>
                    <a:pt x="23145" y="205550"/>
                  </a:lnTo>
                  <a:lnTo>
                    <a:pt x="38905" y="193521"/>
                  </a:lnTo>
                  <a:lnTo>
                    <a:pt x="48021" y="188676"/>
                  </a:lnTo>
                  <a:lnTo>
                    <a:pt x="70628" y="186411"/>
                  </a:lnTo>
                  <a:lnTo>
                    <a:pt x="95104" y="190474"/>
                  </a:lnTo>
                  <a:lnTo>
                    <a:pt x="150121" y="218640"/>
                  </a:lnTo>
                  <a:lnTo>
                    <a:pt x="181960" y="233368"/>
                  </a:lnTo>
                  <a:lnTo>
                    <a:pt x="236789" y="240998"/>
                  </a:lnTo>
                  <a:lnTo>
                    <a:pt x="25576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08867" y="3927129"/>
              <a:ext cx="17766" cy="284271"/>
            </a:xfrm>
            <a:custGeom>
              <a:avLst/>
              <a:gdLst/>
              <a:ahLst/>
              <a:cxnLst/>
              <a:rect l="0" t="0" r="0" b="0"/>
              <a:pathLst>
                <a:path w="17766" h="284271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5901" y="140291"/>
                  </a:lnTo>
                  <a:lnTo>
                    <a:pt x="14208" y="196515"/>
                  </a:lnTo>
                  <a:lnTo>
                    <a:pt x="17062" y="249561"/>
                  </a:lnTo>
                  <a:lnTo>
                    <a:pt x="17765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373769" y="3958715"/>
              <a:ext cx="152864" cy="150927"/>
            </a:xfrm>
            <a:custGeom>
              <a:avLst/>
              <a:gdLst/>
              <a:ahLst/>
              <a:cxnLst/>
              <a:rect l="0" t="0" r="0" b="0"/>
              <a:pathLst>
                <a:path w="152864" h="150927">
                  <a:moveTo>
                    <a:pt x="152863" y="105285"/>
                  </a:moveTo>
                  <a:lnTo>
                    <a:pt x="130506" y="105285"/>
                  </a:lnTo>
                  <a:lnTo>
                    <a:pt x="99835" y="116463"/>
                  </a:lnTo>
                  <a:lnTo>
                    <a:pt x="37015" y="149193"/>
                  </a:lnTo>
                  <a:lnTo>
                    <a:pt x="15977" y="150926"/>
                  </a:lnTo>
                  <a:lnTo>
                    <a:pt x="5454" y="149750"/>
                  </a:lnTo>
                  <a:lnTo>
                    <a:pt x="778" y="145457"/>
                  </a:lnTo>
                  <a:lnTo>
                    <a:pt x="0" y="139086"/>
                  </a:lnTo>
                  <a:lnTo>
                    <a:pt x="5375" y="122647"/>
                  </a:lnTo>
                  <a:lnTo>
                    <a:pt x="33932" y="62846"/>
                  </a:lnTo>
                  <a:lnTo>
                    <a:pt x="686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621388" y="4169285"/>
              <a:ext cx="45643" cy="147400"/>
            </a:xfrm>
            <a:custGeom>
              <a:avLst/>
              <a:gdLst/>
              <a:ahLst/>
              <a:cxnLst/>
              <a:rect l="0" t="0" r="0" b="0"/>
              <a:pathLst>
                <a:path w="45643" h="147400">
                  <a:moveTo>
                    <a:pt x="0" y="0"/>
                  </a:moveTo>
                  <a:lnTo>
                    <a:pt x="29309" y="34897"/>
                  </a:lnTo>
                  <a:lnTo>
                    <a:pt x="43909" y="64152"/>
                  </a:lnTo>
                  <a:lnTo>
                    <a:pt x="45642" y="87783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748937" y="3990300"/>
              <a:ext cx="164974" cy="273888"/>
            </a:xfrm>
            <a:custGeom>
              <a:avLst/>
              <a:gdLst/>
              <a:ahLst/>
              <a:cxnLst/>
              <a:rect l="0" t="0" r="0" b="0"/>
              <a:pathLst>
                <a:path w="164974" h="273888">
                  <a:moveTo>
                    <a:pt x="61964" y="0"/>
                  </a:moveTo>
                  <a:lnTo>
                    <a:pt x="45197" y="5589"/>
                  </a:lnTo>
                  <a:lnTo>
                    <a:pt x="30725" y="17692"/>
                  </a:lnTo>
                  <a:lnTo>
                    <a:pt x="12544" y="44237"/>
                  </a:lnTo>
                  <a:lnTo>
                    <a:pt x="4905" y="66454"/>
                  </a:lnTo>
                  <a:lnTo>
                    <a:pt x="0" y="125258"/>
                  </a:lnTo>
                  <a:lnTo>
                    <a:pt x="2270" y="165015"/>
                  </a:lnTo>
                  <a:lnTo>
                    <a:pt x="17968" y="220646"/>
                  </a:lnTo>
                  <a:lnTo>
                    <a:pt x="36580" y="251380"/>
                  </a:lnTo>
                  <a:lnTo>
                    <a:pt x="54192" y="268092"/>
                  </a:lnTo>
                  <a:lnTo>
                    <a:pt x="63801" y="272315"/>
                  </a:lnTo>
                  <a:lnTo>
                    <a:pt x="83838" y="273887"/>
                  </a:lnTo>
                  <a:lnTo>
                    <a:pt x="101321" y="267567"/>
                  </a:lnTo>
                  <a:lnTo>
                    <a:pt x="131610" y="244446"/>
                  </a:lnTo>
                  <a:lnTo>
                    <a:pt x="147461" y="218658"/>
                  </a:lnTo>
                  <a:lnTo>
                    <a:pt x="162127" y="177333"/>
                  </a:lnTo>
                  <a:lnTo>
                    <a:pt x="164973" y="152124"/>
                  </a:lnTo>
                  <a:lnTo>
                    <a:pt x="159998" y="131561"/>
                  </a:lnTo>
                  <a:lnTo>
                    <a:pt x="126757" y="68450"/>
                  </a:lnTo>
                  <a:lnTo>
                    <a:pt x="68780" y="26715"/>
                  </a:lnTo>
                  <a:lnTo>
                    <a:pt x="6196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29320" y="4000829"/>
              <a:ext cx="159193" cy="242974"/>
            </a:xfrm>
            <a:custGeom>
              <a:avLst/>
              <a:gdLst/>
              <a:ahLst/>
              <a:cxnLst/>
              <a:rect l="0" t="0" r="0" b="0"/>
              <a:pathLst>
                <a:path w="159193" h="242974">
                  <a:moveTo>
                    <a:pt x="39509" y="0"/>
                  </a:moveTo>
                  <a:lnTo>
                    <a:pt x="23867" y="17981"/>
                  </a:lnTo>
                  <a:lnTo>
                    <a:pt x="4665" y="69741"/>
                  </a:lnTo>
                  <a:lnTo>
                    <a:pt x="0" y="123437"/>
                  </a:lnTo>
                  <a:lnTo>
                    <a:pt x="9131" y="175984"/>
                  </a:lnTo>
                  <a:lnTo>
                    <a:pt x="16649" y="197538"/>
                  </a:lnTo>
                  <a:lnTo>
                    <a:pt x="27789" y="214916"/>
                  </a:lnTo>
                  <a:lnTo>
                    <a:pt x="58393" y="237854"/>
                  </a:lnTo>
                  <a:lnTo>
                    <a:pt x="83777" y="242973"/>
                  </a:lnTo>
                  <a:lnTo>
                    <a:pt x="108316" y="240179"/>
                  </a:lnTo>
                  <a:lnTo>
                    <a:pt x="127022" y="231138"/>
                  </a:lnTo>
                  <a:lnTo>
                    <a:pt x="140014" y="216202"/>
                  </a:lnTo>
                  <a:lnTo>
                    <a:pt x="157888" y="178017"/>
                  </a:lnTo>
                  <a:lnTo>
                    <a:pt x="159192" y="154378"/>
                  </a:lnTo>
                  <a:lnTo>
                    <a:pt x="147426" y="94505"/>
                  </a:lnTo>
                  <a:lnTo>
                    <a:pt x="140894" y="68519"/>
                  </a:lnTo>
                  <a:lnTo>
                    <a:pt x="127853" y="47610"/>
                  </a:lnTo>
                  <a:lnTo>
                    <a:pt x="110358" y="31688"/>
                  </a:lnTo>
                  <a:lnTo>
                    <a:pt x="7109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169884" y="3990300"/>
              <a:ext cx="183181" cy="252681"/>
            </a:xfrm>
            <a:custGeom>
              <a:avLst/>
              <a:gdLst/>
              <a:ahLst/>
              <a:cxnLst/>
              <a:rect l="0" t="0" r="0" b="0"/>
              <a:pathLst>
                <a:path w="183181" h="252681">
                  <a:moveTo>
                    <a:pt x="51629" y="31586"/>
                  </a:moveTo>
                  <a:lnTo>
                    <a:pt x="34861" y="42764"/>
                  </a:lnTo>
                  <a:lnTo>
                    <a:pt x="23509" y="60731"/>
                  </a:lnTo>
                  <a:lnTo>
                    <a:pt x="4122" y="116662"/>
                  </a:lnTo>
                  <a:lnTo>
                    <a:pt x="0" y="169317"/>
                  </a:lnTo>
                  <a:lnTo>
                    <a:pt x="1777" y="195745"/>
                  </a:lnTo>
                  <a:lnTo>
                    <a:pt x="15931" y="229184"/>
                  </a:lnTo>
                  <a:lnTo>
                    <a:pt x="28354" y="246529"/>
                  </a:lnTo>
                  <a:lnTo>
                    <a:pt x="36112" y="250920"/>
                  </a:lnTo>
                  <a:lnTo>
                    <a:pt x="54091" y="252680"/>
                  </a:lnTo>
                  <a:lnTo>
                    <a:pt x="83944" y="247094"/>
                  </a:lnTo>
                  <a:lnTo>
                    <a:pt x="124302" y="226320"/>
                  </a:lnTo>
                  <a:lnTo>
                    <a:pt x="163335" y="192786"/>
                  </a:lnTo>
                  <a:lnTo>
                    <a:pt x="171466" y="172640"/>
                  </a:lnTo>
                  <a:lnTo>
                    <a:pt x="183180" y="116365"/>
                  </a:lnTo>
                  <a:lnTo>
                    <a:pt x="181066" y="95001"/>
                  </a:lnTo>
                  <a:lnTo>
                    <a:pt x="161771" y="52691"/>
                  </a:lnTo>
                  <a:lnTo>
                    <a:pt x="142235" y="23411"/>
                  </a:lnTo>
                  <a:lnTo>
                    <a:pt x="1147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47979" y="3874487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5589" y="58617"/>
                  </a:lnTo>
                  <a:lnTo>
                    <a:pt x="9553" y="112790"/>
                  </a:lnTo>
                  <a:lnTo>
                    <a:pt x="13455" y="165432"/>
                  </a:lnTo>
                  <a:lnTo>
                    <a:pt x="27291" y="220700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84808" y="3969243"/>
              <a:ext cx="178985" cy="73701"/>
            </a:xfrm>
            <a:custGeom>
              <a:avLst/>
              <a:gdLst/>
              <a:ahLst/>
              <a:cxnLst/>
              <a:rect l="0" t="0" r="0" b="0"/>
              <a:pathLst>
                <a:path w="178985" h="73701">
                  <a:moveTo>
                    <a:pt x="178984" y="0"/>
                  </a:moveTo>
                  <a:lnTo>
                    <a:pt x="117874" y="17958"/>
                  </a:lnTo>
                  <a:lnTo>
                    <a:pt x="63442" y="4073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80843" y="4032414"/>
              <a:ext cx="143456" cy="141069"/>
            </a:xfrm>
            <a:custGeom>
              <a:avLst/>
              <a:gdLst/>
              <a:ahLst/>
              <a:cxnLst/>
              <a:rect l="0" t="0" r="0" b="0"/>
              <a:pathLst>
                <a:path w="143456" h="141069">
                  <a:moveTo>
                    <a:pt x="67178" y="0"/>
                  </a:moveTo>
                  <a:lnTo>
                    <a:pt x="50410" y="5589"/>
                  </a:lnTo>
                  <a:lnTo>
                    <a:pt x="35939" y="17692"/>
                  </a:lnTo>
                  <a:lnTo>
                    <a:pt x="22878" y="35939"/>
                  </a:lnTo>
                  <a:lnTo>
                    <a:pt x="1134" y="93712"/>
                  </a:lnTo>
                  <a:lnTo>
                    <a:pt x="0" y="115349"/>
                  </a:lnTo>
                  <a:lnTo>
                    <a:pt x="1336" y="126033"/>
                  </a:lnTo>
                  <a:lnTo>
                    <a:pt x="6905" y="133155"/>
                  </a:lnTo>
                  <a:lnTo>
                    <a:pt x="25572" y="141068"/>
                  </a:lnTo>
                  <a:lnTo>
                    <a:pt x="49466" y="138346"/>
                  </a:lnTo>
                  <a:lnTo>
                    <a:pt x="73344" y="129338"/>
                  </a:lnTo>
                  <a:lnTo>
                    <a:pt x="120863" y="97736"/>
                  </a:lnTo>
                  <a:lnTo>
                    <a:pt x="135102" y="80873"/>
                  </a:lnTo>
                  <a:lnTo>
                    <a:pt x="140536" y="71463"/>
                  </a:lnTo>
                  <a:lnTo>
                    <a:pt x="143455" y="51648"/>
                  </a:lnTo>
                  <a:lnTo>
                    <a:pt x="142596" y="41451"/>
                  </a:lnTo>
                  <a:lnTo>
                    <a:pt x="135402" y="23882"/>
                  </a:lnTo>
                  <a:lnTo>
                    <a:pt x="130208" y="15921"/>
                  </a:lnTo>
                  <a:lnTo>
                    <a:pt x="123236" y="10614"/>
                  </a:lnTo>
                  <a:lnTo>
                    <a:pt x="882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27088" y="3821844"/>
              <a:ext cx="20624" cy="305328"/>
            </a:xfrm>
            <a:custGeom>
              <a:avLst/>
              <a:gdLst/>
              <a:ahLst/>
              <a:cxnLst/>
              <a:rect l="0" t="0" r="0" b="0"/>
              <a:pathLst>
                <a:path w="20624" h="305328">
                  <a:moveTo>
                    <a:pt x="10528" y="0"/>
                  </a:moveTo>
                  <a:lnTo>
                    <a:pt x="13648" y="48931"/>
                  </a:lnTo>
                  <a:lnTo>
                    <a:pt x="18861" y="96777"/>
                  </a:lnTo>
                  <a:lnTo>
                    <a:pt x="20623" y="159757"/>
                  </a:lnTo>
                  <a:lnTo>
                    <a:pt x="15338" y="208642"/>
                  </a:lnTo>
                  <a:lnTo>
                    <a:pt x="10308" y="26681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54684" y="3769202"/>
              <a:ext cx="158701" cy="327448"/>
            </a:xfrm>
            <a:custGeom>
              <a:avLst/>
              <a:gdLst/>
              <a:ahLst/>
              <a:cxnLst/>
              <a:rect l="0" t="0" r="0" b="0"/>
              <a:pathLst>
                <a:path w="158701" h="327448">
                  <a:moveTo>
                    <a:pt x="135616" y="21057"/>
                  </a:moveTo>
                  <a:lnTo>
                    <a:pt x="101288" y="81929"/>
                  </a:lnTo>
                  <a:lnTo>
                    <a:pt x="89943" y="99584"/>
                  </a:lnTo>
                  <a:lnTo>
                    <a:pt x="69391" y="156945"/>
                  </a:lnTo>
                  <a:lnTo>
                    <a:pt x="51448" y="210441"/>
                  </a:lnTo>
                  <a:lnTo>
                    <a:pt x="43997" y="245236"/>
                  </a:lnTo>
                  <a:lnTo>
                    <a:pt x="44908" y="285182"/>
                  </a:lnTo>
                  <a:lnTo>
                    <a:pt x="47068" y="298915"/>
                  </a:lnTo>
                  <a:lnTo>
                    <a:pt x="52018" y="309241"/>
                  </a:lnTo>
                  <a:lnTo>
                    <a:pt x="66876" y="323834"/>
                  </a:lnTo>
                  <a:lnTo>
                    <a:pt x="75751" y="327023"/>
                  </a:lnTo>
                  <a:lnTo>
                    <a:pt x="94972" y="327447"/>
                  </a:lnTo>
                  <a:lnTo>
                    <a:pt x="112092" y="320617"/>
                  </a:lnTo>
                  <a:lnTo>
                    <a:pt x="142148" y="297168"/>
                  </a:lnTo>
                  <a:lnTo>
                    <a:pt x="157959" y="271323"/>
                  </a:lnTo>
                  <a:lnTo>
                    <a:pt x="158700" y="261601"/>
                  </a:lnTo>
                  <a:lnTo>
                    <a:pt x="153284" y="241439"/>
                  </a:lnTo>
                  <a:lnTo>
                    <a:pt x="130744" y="201070"/>
                  </a:lnTo>
                  <a:lnTo>
                    <a:pt x="88703" y="154816"/>
                  </a:lnTo>
                  <a:lnTo>
                    <a:pt x="30974" y="105308"/>
                  </a:lnTo>
                  <a:lnTo>
                    <a:pt x="2382" y="77213"/>
                  </a:lnTo>
                  <a:lnTo>
                    <a:pt x="0" y="70193"/>
                  </a:lnTo>
                  <a:lnTo>
                    <a:pt x="752" y="63173"/>
                  </a:lnTo>
                  <a:lnTo>
                    <a:pt x="18769" y="29506"/>
                  </a:lnTo>
                  <a:lnTo>
                    <a:pt x="34551" y="15843"/>
                  </a:lnTo>
                  <a:lnTo>
                    <a:pt x="619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095585" y="4074528"/>
              <a:ext cx="35500" cy="115815"/>
            </a:xfrm>
            <a:custGeom>
              <a:avLst/>
              <a:gdLst/>
              <a:ahLst/>
              <a:cxnLst/>
              <a:rect l="0" t="0" r="0" b="0"/>
              <a:pathLst>
                <a:path w="35500" h="115815">
                  <a:moveTo>
                    <a:pt x="10529" y="0"/>
                  </a:moveTo>
                  <a:lnTo>
                    <a:pt x="26170" y="17981"/>
                  </a:lnTo>
                  <a:lnTo>
                    <a:pt x="34248" y="34898"/>
                  </a:lnTo>
                  <a:lnTo>
                    <a:pt x="35499" y="57234"/>
                  </a:lnTo>
                  <a:lnTo>
                    <a:pt x="30985" y="80419"/>
                  </a:lnTo>
                  <a:lnTo>
                    <a:pt x="21180" y="98523"/>
                  </a:lnTo>
                  <a:lnTo>
                    <a:pt x="12143" y="10812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44014" y="3811316"/>
              <a:ext cx="194075" cy="269372"/>
            </a:xfrm>
            <a:custGeom>
              <a:avLst/>
              <a:gdLst/>
              <a:ahLst/>
              <a:cxnLst/>
              <a:rect l="0" t="0" r="0" b="0"/>
              <a:pathLst>
                <a:path w="194075" h="269372">
                  <a:moveTo>
                    <a:pt x="167426" y="0"/>
                  </a:moveTo>
                  <a:lnTo>
                    <a:pt x="108809" y="0"/>
                  </a:lnTo>
                  <a:lnTo>
                    <a:pt x="55805" y="2339"/>
                  </a:lnTo>
                  <a:lnTo>
                    <a:pt x="32419" y="11178"/>
                  </a:lnTo>
                  <a:lnTo>
                    <a:pt x="16566" y="29144"/>
                  </a:lnTo>
                  <a:lnTo>
                    <a:pt x="6791" y="52727"/>
                  </a:lnTo>
                  <a:lnTo>
                    <a:pt x="515" y="105995"/>
                  </a:lnTo>
                  <a:lnTo>
                    <a:pt x="0" y="119796"/>
                  </a:lnTo>
                  <a:lnTo>
                    <a:pt x="3166" y="126657"/>
                  </a:lnTo>
                  <a:lnTo>
                    <a:pt x="8787" y="128892"/>
                  </a:lnTo>
                  <a:lnTo>
                    <a:pt x="66122" y="115113"/>
                  </a:lnTo>
                  <a:lnTo>
                    <a:pt x="91986" y="110823"/>
                  </a:lnTo>
                  <a:lnTo>
                    <a:pt x="155051" y="120514"/>
                  </a:lnTo>
                  <a:lnTo>
                    <a:pt x="174014" y="133110"/>
                  </a:lnTo>
                  <a:lnTo>
                    <a:pt x="182347" y="141383"/>
                  </a:lnTo>
                  <a:lnTo>
                    <a:pt x="191605" y="163052"/>
                  </a:lnTo>
                  <a:lnTo>
                    <a:pt x="194074" y="175382"/>
                  </a:lnTo>
                  <a:lnTo>
                    <a:pt x="190578" y="198440"/>
                  </a:lnTo>
                  <a:lnTo>
                    <a:pt x="175456" y="228033"/>
                  </a:lnTo>
                  <a:lnTo>
                    <a:pt x="160466" y="244067"/>
                  </a:lnTo>
                  <a:lnTo>
                    <a:pt x="138207" y="258993"/>
                  </a:lnTo>
                  <a:lnTo>
                    <a:pt x="99367" y="269371"/>
                  </a:lnTo>
                  <a:lnTo>
                    <a:pt x="40595" y="265642"/>
                  </a:lnTo>
                  <a:lnTo>
                    <a:pt x="949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87847" y="3842901"/>
              <a:ext cx="237118" cy="245188"/>
            </a:xfrm>
            <a:custGeom>
              <a:avLst/>
              <a:gdLst/>
              <a:ahLst/>
              <a:cxnLst/>
              <a:rect l="0" t="0" r="0" b="0"/>
              <a:pathLst>
                <a:path w="237118" h="245188">
                  <a:moveTo>
                    <a:pt x="134163" y="0"/>
                  </a:moveTo>
                  <a:lnTo>
                    <a:pt x="90201" y="20244"/>
                  </a:lnTo>
                  <a:lnTo>
                    <a:pt x="43370" y="59899"/>
                  </a:lnTo>
                  <a:lnTo>
                    <a:pt x="16100" y="103426"/>
                  </a:lnTo>
                  <a:lnTo>
                    <a:pt x="3385" y="137490"/>
                  </a:lnTo>
                  <a:lnTo>
                    <a:pt x="0" y="163272"/>
                  </a:lnTo>
                  <a:lnTo>
                    <a:pt x="4735" y="187209"/>
                  </a:lnTo>
                  <a:lnTo>
                    <a:pt x="15808" y="208376"/>
                  </a:lnTo>
                  <a:lnTo>
                    <a:pt x="32428" y="225583"/>
                  </a:lnTo>
                  <a:lnTo>
                    <a:pt x="61515" y="242834"/>
                  </a:lnTo>
                  <a:lnTo>
                    <a:pt x="85107" y="245187"/>
                  </a:lnTo>
                  <a:lnTo>
                    <a:pt x="138381" y="237165"/>
                  </a:lnTo>
                  <a:lnTo>
                    <a:pt x="184389" y="223146"/>
                  </a:lnTo>
                  <a:lnTo>
                    <a:pt x="201719" y="211870"/>
                  </a:lnTo>
                  <a:lnTo>
                    <a:pt x="214101" y="195940"/>
                  </a:lnTo>
                  <a:lnTo>
                    <a:pt x="231582" y="157118"/>
                  </a:lnTo>
                  <a:lnTo>
                    <a:pt x="237117" y="120513"/>
                  </a:lnTo>
                  <a:lnTo>
                    <a:pt x="232173" y="96845"/>
                  </a:lnTo>
                  <a:lnTo>
                    <a:pt x="199815" y="34889"/>
                  </a:lnTo>
                  <a:lnTo>
                    <a:pt x="18680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54677" y="3863958"/>
              <a:ext cx="264521" cy="249807"/>
            </a:xfrm>
            <a:custGeom>
              <a:avLst/>
              <a:gdLst/>
              <a:ahLst/>
              <a:cxnLst/>
              <a:rect l="0" t="0" r="0" b="0"/>
              <a:pathLst>
                <a:path w="264521" h="249807">
                  <a:moveTo>
                    <a:pt x="130546" y="0"/>
                  </a:moveTo>
                  <a:lnTo>
                    <a:pt x="77841" y="19128"/>
                  </a:lnTo>
                  <a:lnTo>
                    <a:pt x="39752" y="49804"/>
                  </a:lnTo>
                  <a:lnTo>
                    <a:pt x="23965" y="75978"/>
                  </a:lnTo>
                  <a:lnTo>
                    <a:pt x="888" y="137071"/>
                  </a:lnTo>
                  <a:lnTo>
                    <a:pt x="0" y="158017"/>
                  </a:lnTo>
                  <a:lnTo>
                    <a:pt x="4675" y="179024"/>
                  </a:lnTo>
                  <a:lnTo>
                    <a:pt x="20461" y="209412"/>
                  </a:lnTo>
                  <a:lnTo>
                    <a:pt x="33266" y="226043"/>
                  </a:lnTo>
                  <a:lnTo>
                    <a:pt x="59218" y="242971"/>
                  </a:lnTo>
                  <a:lnTo>
                    <a:pt x="100313" y="249806"/>
                  </a:lnTo>
                  <a:lnTo>
                    <a:pt x="143944" y="246242"/>
                  </a:lnTo>
                  <a:lnTo>
                    <a:pt x="192204" y="226152"/>
                  </a:lnTo>
                  <a:lnTo>
                    <a:pt x="240571" y="192764"/>
                  </a:lnTo>
                  <a:lnTo>
                    <a:pt x="257642" y="166300"/>
                  </a:lnTo>
                  <a:lnTo>
                    <a:pt x="264520" y="130643"/>
                  </a:lnTo>
                  <a:lnTo>
                    <a:pt x="260969" y="96031"/>
                  </a:lnTo>
                  <a:lnTo>
                    <a:pt x="252462" y="77385"/>
                  </a:lnTo>
                  <a:lnTo>
                    <a:pt x="227937" y="46352"/>
                  </a:lnTo>
                  <a:lnTo>
                    <a:pt x="185268" y="22077"/>
                  </a:lnTo>
                  <a:lnTo>
                    <a:pt x="16213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627538" y="2297844"/>
            <a:ext cx="779109" cy="1137079"/>
            <a:chOff x="4627538" y="2297844"/>
            <a:chExt cx="779109" cy="1137079"/>
          </a:xfrm>
        </p:grpSpPr>
        <p:sp>
          <p:nvSpPr>
            <p:cNvPr id="108" name="Freeform 107"/>
            <p:cNvSpPr/>
            <p:nvPr/>
          </p:nvSpPr>
          <p:spPr>
            <a:xfrm>
              <a:off x="4955600" y="2297844"/>
              <a:ext cx="342883" cy="505369"/>
            </a:xfrm>
            <a:custGeom>
              <a:avLst/>
              <a:gdLst/>
              <a:ahLst/>
              <a:cxnLst/>
              <a:rect l="0" t="0" r="0" b="0"/>
              <a:pathLst>
                <a:path w="342883" h="505369">
                  <a:moveTo>
                    <a:pt x="208891" y="0"/>
                  </a:moveTo>
                  <a:lnTo>
                    <a:pt x="171413" y="8333"/>
                  </a:lnTo>
                  <a:lnTo>
                    <a:pt x="119990" y="10095"/>
                  </a:lnTo>
                  <a:lnTo>
                    <a:pt x="62263" y="21924"/>
                  </a:lnTo>
                  <a:lnTo>
                    <a:pt x="51478" y="25145"/>
                  </a:lnTo>
                  <a:lnTo>
                    <a:pt x="43117" y="30801"/>
                  </a:lnTo>
                  <a:lnTo>
                    <a:pt x="30709" y="46445"/>
                  </a:lnTo>
                  <a:lnTo>
                    <a:pt x="17146" y="74983"/>
                  </a:lnTo>
                  <a:lnTo>
                    <a:pt x="9319" y="131708"/>
                  </a:lnTo>
                  <a:lnTo>
                    <a:pt x="840" y="189187"/>
                  </a:lnTo>
                  <a:lnTo>
                    <a:pt x="0" y="203333"/>
                  </a:lnTo>
                  <a:lnTo>
                    <a:pt x="2950" y="211595"/>
                  </a:lnTo>
                  <a:lnTo>
                    <a:pt x="8426" y="215933"/>
                  </a:lnTo>
                  <a:lnTo>
                    <a:pt x="48020" y="220078"/>
                  </a:lnTo>
                  <a:lnTo>
                    <a:pt x="106338" y="212631"/>
                  </a:lnTo>
                  <a:lnTo>
                    <a:pt x="160298" y="216566"/>
                  </a:lnTo>
                  <a:lnTo>
                    <a:pt x="218566" y="231955"/>
                  </a:lnTo>
                  <a:lnTo>
                    <a:pt x="271949" y="251557"/>
                  </a:lnTo>
                  <a:lnTo>
                    <a:pt x="319100" y="290447"/>
                  </a:lnTo>
                  <a:lnTo>
                    <a:pt x="336042" y="323275"/>
                  </a:lnTo>
                  <a:lnTo>
                    <a:pt x="342882" y="362637"/>
                  </a:lnTo>
                  <a:lnTo>
                    <a:pt x="338242" y="386950"/>
                  </a:lnTo>
                  <a:lnTo>
                    <a:pt x="322477" y="417249"/>
                  </a:lnTo>
                  <a:lnTo>
                    <a:pt x="296188" y="448447"/>
                  </a:lnTo>
                  <a:lnTo>
                    <a:pt x="269852" y="464456"/>
                  </a:lnTo>
                  <a:lnTo>
                    <a:pt x="208697" y="487618"/>
                  </a:lnTo>
                  <a:lnTo>
                    <a:pt x="149984" y="502222"/>
                  </a:lnTo>
                  <a:lnTo>
                    <a:pt x="10360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95994" y="2382072"/>
              <a:ext cx="42114" cy="421141"/>
            </a:xfrm>
            <a:custGeom>
              <a:avLst/>
              <a:gdLst/>
              <a:ahLst/>
              <a:cxnLst/>
              <a:rect l="0" t="0" r="0" b="0"/>
              <a:pathLst>
                <a:path w="42114" h="421141">
                  <a:moveTo>
                    <a:pt x="0" y="0"/>
                  </a:moveTo>
                  <a:lnTo>
                    <a:pt x="5589" y="58617"/>
                  </a:lnTo>
                  <a:lnTo>
                    <a:pt x="9552" y="112791"/>
                  </a:lnTo>
                  <a:lnTo>
                    <a:pt x="13455" y="168552"/>
                  </a:lnTo>
                  <a:lnTo>
                    <a:pt x="25144" y="224627"/>
                  </a:lnTo>
                  <a:lnTo>
                    <a:pt x="30312" y="287999"/>
                  </a:lnTo>
                  <a:lnTo>
                    <a:pt x="31334" y="346791"/>
                  </a:lnTo>
                  <a:lnTo>
                    <a:pt x="38787" y="405630"/>
                  </a:lnTo>
                  <a:lnTo>
                    <a:pt x="4211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27538" y="2887440"/>
              <a:ext cx="779109" cy="63172"/>
            </a:xfrm>
            <a:custGeom>
              <a:avLst/>
              <a:gdLst/>
              <a:ahLst/>
              <a:cxnLst/>
              <a:rect l="0" t="0" r="0" b="0"/>
              <a:pathLst>
                <a:path w="779109" h="63172">
                  <a:moveTo>
                    <a:pt x="0" y="0"/>
                  </a:moveTo>
                  <a:lnTo>
                    <a:pt x="43962" y="23719"/>
                  </a:lnTo>
                  <a:lnTo>
                    <a:pt x="106452" y="30550"/>
                  </a:lnTo>
                  <a:lnTo>
                    <a:pt x="167256" y="31381"/>
                  </a:lnTo>
                  <a:lnTo>
                    <a:pt x="218273" y="37114"/>
                  </a:lnTo>
                  <a:lnTo>
                    <a:pt x="276023" y="40633"/>
                  </a:lnTo>
                  <a:lnTo>
                    <a:pt x="337588" y="41675"/>
                  </a:lnTo>
                  <a:lnTo>
                    <a:pt x="400283" y="41984"/>
                  </a:lnTo>
                  <a:lnTo>
                    <a:pt x="457724" y="47665"/>
                  </a:lnTo>
                  <a:lnTo>
                    <a:pt x="517377" y="51168"/>
                  </a:lnTo>
                  <a:lnTo>
                    <a:pt x="573916" y="57795"/>
                  </a:lnTo>
                  <a:lnTo>
                    <a:pt x="637018" y="62109"/>
                  </a:lnTo>
                  <a:lnTo>
                    <a:pt x="691423" y="59842"/>
                  </a:lnTo>
                  <a:lnTo>
                    <a:pt x="741900" y="54064"/>
                  </a:lnTo>
                  <a:lnTo>
                    <a:pt x="759842" y="56394"/>
                  </a:lnTo>
                  <a:lnTo>
                    <a:pt x="77910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80180" y="3087481"/>
              <a:ext cx="273742" cy="347442"/>
            </a:xfrm>
            <a:custGeom>
              <a:avLst/>
              <a:gdLst/>
              <a:ahLst/>
              <a:cxnLst/>
              <a:rect l="0" t="0" r="0" b="0"/>
              <a:pathLst>
                <a:path w="273742" h="347442">
                  <a:moveTo>
                    <a:pt x="273741" y="0"/>
                  </a:moveTo>
                  <a:lnTo>
                    <a:pt x="215124" y="0"/>
                  </a:lnTo>
                  <a:lnTo>
                    <a:pt x="162120" y="1170"/>
                  </a:lnTo>
                  <a:lnTo>
                    <a:pt x="128754" y="9576"/>
                  </a:lnTo>
                  <a:lnTo>
                    <a:pt x="88517" y="39404"/>
                  </a:lnTo>
                  <a:lnTo>
                    <a:pt x="72501" y="65488"/>
                  </a:lnTo>
                  <a:lnTo>
                    <a:pt x="52947" y="124452"/>
                  </a:lnTo>
                  <a:lnTo>
                    <a:pt x="38664" y="173672"/>
                  </a:lnTo>
                  <a:lnTo>
                    <a:pt x="38645" y="178952"/>
                  </a:lnTo>
                  <a:lnTo>
                    <a:pt x="40971" y="178963"/>
                  </a:lnTo>
                  <a:lnTo>
                    <a:pt x="67105" y="159353"/>
                  </a:lnTo>
                  <a:lnTo>
                    <a:pt x="89096" y="152712"/>
                  </a:lnTo>
                  <a:lnTo>
                    <a:pt x="114468" y="150931"/>
                  </a:lnTo>
                  <a:lnTo>
                    <a:pt x="177190" y="162365"/>
                  </a:lnTo>
                  <a:lnTo>
                    <a:pt x="204449" y="177830"/>
                  </a:lnTo>
                  <a:lnTo>
                    <a:pt x="216818" y="196799"/>
                  </a:lnTo>
                  <a:lnTo>
                    <a:pt x="223876" y="219658"/>
                  </a:lnTo>
                  <a:lnTo>
                    <a:pt x="221271" y="252257"/>
                  </a:lnTo>
                  <a:lnTo>
                    <a:pt x="216106" y="273552"/>
                  </a:lnTo>
                  <a:lnTo>
                    <a:pt x="203672" y="291594"/>
                  </a:lnTo>
                  <a:lnTo>
                    <a:pt x="167093" y="322241"/>
                  </a:lnTo>
                  <a:lnTo>
                    <a:pt x="130878" y="338155"/>
                  </a:lnTo>
                  <a:lnTo>
                    <a:pt x="69483" y="345607"/>
                  </a:lnTo>
                  <a:lnTo>
                    <a:pt x="20441" y="34707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60483" y="3182238"/>
              <a:ext cx="243577" cy="251513"/>
            </a:xfrm>
            <a:custGeom>
              <a:avLst/>
              <a:gdLst/>
              <a:ahLst/>
              <a:cxnLst/>
              <a:rect l="0" t="0" r="0" b="0"/>
              <a:pathLst>
                <a:path w="243577" h="251513">
                  <a:moveTo>
                    <a:pt x="167179" y="10528"/>
                  </a:moveTo>
                  <a:lnTo>
                    <a:pt x="129701" y="2195"/>
                  </a:lnTo>
                  <a:lnTo>
                    <a:pt x="117627" y="1463"/>
                  </a:lnTo>
                  <a:lnTo>
                    <a:pt x="97973" y="6890"/>
                  </a:lnTo>
                  <a:lnTo>
                    <a:pt x="51741" y="37172"/>
                  </a:lnTo>
                  <a:lnTo>
                    <a:pt x="13272" y="84964"/>
                  </a:lnTo>
                  <a:lnTo>
                    <a:pt x="5189" y="108732"/>
                  </a:lnTo>
                  <a:lnTo>
                    <a:pt x="0" y="162118"/>
                  </a:lnTo>
                  <a:lnTo>
                    <a:pt x="4691" y="198163"/>
                  </a:lnTo>
                  <a:lnTo>
                    <a:pt x="9720" y="206978"/>
                  </a:lnTo>
                  <a:lnTo>
                    <a:pt x="47224" y="239328"/>
                  </a:lnTo>
                  <a:lnTo>
                    <a:pt x="67852" y="246748"/>
                  </a:lnTo>
                  <a:lnTo>
                    <a:pt x="119223" y="251512"/>
                  </a:lnTo>
                  <a:lnTo>
                    <a:pt x="143526" y="245924"/>
                  </a:lnTo>
                  <a:lnTo>
                    <a:pt x="197253" y="216699"/>
                  </a:lnTo>
                  <a:lnTo>
                    <a:pt x="214080" y="203155"/>
                  </a:lnTo>
                  <a:lnTo>
                    <a:pt x="231118" y="176787"/>
                  </a:lnTo>
                  <a:lnTo>
                    <a:pt x="243576" y="146748"/>
                  </a:lnTo>
                  <a:lnTo>
                    <a:pt x="243497" y="104442"/>
                  </a:lnTo>
                  <a:lnTo>
                    <a:pt x="231821" y="54556"/>
                  </a:lnTo>
                  <a:lnTo>
                    <a:pt x="220865" y="32436"/>
                  </a:lnTo>
                  <a:lnTo>
                    <a:pt x="205077" y="17145"/>
                  </a:lnTo>
                  <a:lnTo>
                    <a:pt x="185192" y="7620"/>
                  </a:lnTo>
                  <a:lnTo>
                    <a:pt x="1355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680387" y="2792683"/>
            <a:ext cx="305328" cy="210571"/>
            <a:chOff x="5680387" y="2792683"/>
            <a:chExt cx="305328" cy="210571"/>
          </a:xfrm>
        </p:grpSpPr>
        <p:sp>
          <p:nvSpPr>
            <p:cNvPr id="114" name="Freeform 113"/>
            <p:cNvSpPr/>
            <p:nvPr/>
          </p:nvSpPr>
          <p:spPr>
            <a:xfrm>
              <a:off x="5711973" y="2792683"/>
              <a:ext cx="273742" cy="17766"/>
            </a:xfrm>
            <a:custGeom>
              <a:avLst/>
              <a:gdLst/>
              <a:ahLst/>
              <a:cxnLst/>
              <a:rect l="0" t="0" r="0" b="0"/>
              <a:pathLst>
                <a:path w="273742" h="17766">
                  <a:moveTo>
                    <a:pt x="0" y="10529"/>
                  </a:moveTo>
                  <a:lnTo>
                    <a:pt x="27556" y="17765"/>
                  </a:lnTo>
                  <a:lnTo>
                    <a:pt x="80659" y="17288"/>
                  </a:lnTo>
                  <a:lnTo>
                    <a:pt x="131226" y="11864"/>
                  </a:lnTo>
                  <a:lnTo>
                    <a:pt x="194680" y="10793"/>
                  </a:lnTo>
                  <a:lnTo>
                    <a:pt x="251062" y="7461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80387" y="2992725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0" y="0"/>
                  </a:moveTo>
                  <a:lnTo>
                    <a:pt x="58618" y="0"/>
                  </a:lnTo>
                  <a:lnTo>
                    <a:pt x="112791" y="0"/>
                  </a:lnTo>
                  <a:lnTo>
                    <a:pt x="168552" y="0"/>
                  </a:lnTo>
                  <a:lnTo>
                    <a:pt x="224627" y="5589"/>
                  </a:lnTo>
                  <a:lnTo>
                    <a:pt x="282323" y="9878"/>
                  </a:lnTo>
                  <a:lnTo>
                    <a:pt x="2947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6160432" y="2224345"/>
            <a:ext cx="3657022" cy="1684360"/>
            <a:chOff x="6160432" y="2224345"/>
            <a:chExt cx="3657022" cy="1684360"/>
          </a:xfrm>
        </p:grpSpPr>
        <p:sp>
          <p:nvSpPr>
            <p:cNvPr id="117" name="Freeform 116"/>
            <p:cNvSpPr/>
            <p:nvPr/>
          </p:nvSpPr>
          <p:spPr>
            <a:xfrm>
              <a:off x="6160432" y="2697927"/>
              <a:ext cx="322306" cy="386619"/>
            </a:xfrm>
            <a:custGeom>
              <a:avLst/>
              <a:gdLst/>
              <a:ahLst/>
              <a:cxnLst/>
              <a:rect l="0" t="0" r="0" b="0"/>
              <a:pathLst>
                <a:path w="322306" h="386619">
                  <a:moveTo>
                    <a:pt x="172722" y="0"/>
                  </a:moveTo>
                  <a:lnTo>
                    <a:pt x="150366" y="0"/>
                  </a:lnTo>
                  <a:lnTo>
                    <a:pt x="119695" y="11178"/>
                  </a:lnTo>
                  <a:lnTo>
                    <a:pt x="71529" y="49498"/>
                  </a:lnTo>
                  <a:lnTo>
                    <a:pt x="35929" y="104062"/>
                  </a:lnTo>
                  <a:lnTo>
                    <a:pt x="23018" y="128138"/>
                  </a:lnTo>
                  <a:lnTo>
                    <a:pt x="5197" y="191254"/>
                  </a:lnTo>
                  <a:lnTo>
                    <a:pt x="0" y="224212"/>
                  </a:lnTo>
                  <a:lnTo>
                    <a:pt x="6197" y="283498"/>
                  </a:lnTo>
                  <a:lnTo>
                    <a:pt x="14483" y="310833"/>
                  </a:lnTo>
                  <a:lnTo>
                    <a:pt x="29864" y="334680"/>
                  </a:lnTo>
                  <a:lnTo>
                    <a:pt x="63843" y="362247"/>
                  </a:lnTo>
                  <a:lnTo>
                    <a:pt x="97958" y="379644"/>
                  </a:lnTo>
                  <a:lnTo>
                    <a:pt x="141471" y="386618"/>
                  </a:lnTo>
                  <a:lnTo>
                    <a:pt x="185820" y="377506"/>
                  </a:lnTo>
                  <a:lnTo>
                    <a:pt x="234321" y="352296"/>
                  </a:lnTo>
                  <a:lnTo>
                    <a:pt x="265843" y="323533"/>
                  </a:lnTo>
                  <a:lnTo>
                    <a:pt x="298048" y="272485"/>
                  </a:lnTo>
                  <a:lnTo>
                    <a:pt x="321350" y="217341"/>
                  </a:lnTo>
                  <a:lnTo>
                    <a:pt x="322305" y="175402"/>
                  </a:lnTo>
                  <a:lnTo>
                    <a:pt x="309590" y="133339"/>
                  </a:lnTo>
                  <a:lnTo>
                    <a:pt x="285415" y="96830"/>
                  </a:lnTo>
                  <a:lnTo>
                    <a:pt x="225091" y="55487"/>
                  </a:lnTo>
                  <a:lnTo>
                    <a:pt x="183197" y="37520"/>
                  </a:lnTo>
                  <a:lnTo>
                    <a:pt x="14113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64781" y="306642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691123" y="2753293"/>
              <a:ext cx="350509" cy="426003"/>
            </a:xfrm>
            <a:custGeom>
              <a:avLst/>
              <a:gdLst/>
              <a:ahLst/>
              <a:cxnLst/>
              <a:rect l="0" t="0" r="0" b="0"/>
              <a:pathLst>
                <a:path w="350509" h="426003">
                  <a:moveTo>
                    <a:pt x="0" y="28862"/>
                  </a:moveTo>
                  <a:lnTo>
                    <a:pt x="58617" y="5143"/>
                  </a:lnTo>
                  <a:lnTo>
                    <a:pt x="113960" y="0"/>
                  </a:lnTo>
                  <a:lnTo>
                    <a:pt x="173765" y="9036"/>
                  </a:lnTo>
                  <a:lnTo>
                    <a:pt x="209024" y="21818"/>
                  </a:lnTo>
                  <a:lnTo>
                    <a:pt x="220068" y="27675"/>
                  </a:lnTo>
                  <a:lnTo>
                    <a:pt x="235458" y="46662"/>
                  </a:lnTo>
                  <a:lnTo>
                    <a:pt x="241200" y="58276"/>
                  </a:lnTo>
                  <a:lnTo>
                    <a:pt x="242688" y="69528"/>
                  </a:lnTo>
                  <a:lnTo>
                    <a:pt x="238103" y="91390"/>
                  </a:lnTo>
                  <a:lnTo>
                    <a:pt x="216778" y="123428"/>
                  </a:lnTo>
                  <a:lnTo>
                    <a:pt x="169726" y="157290"/>
                  </a:lnTo>
                  <a:lnTo>
                    <a:pt x="107070" y="193621"/>
                  </a:lnTo>
                  <a:lnTo>
                    <a:pt x="104135" y="197193"/>
                  </a:lnTo>
                  <a:lnTo>
                    <a:pt x="106858" y="198405"/>
                  </a:lnTo>
                  <a:lnTo>
                    <a:pt x="164633" y="197461"/>
                  </a:lnTo>
                  <a:lnTo>
                    <a:pt x="221037" y="200466"/>
                  </a:lnTo>
                  <a:lnTo>
                    <a:pt x="260075" y="211899"/>
                  </a:lnTo>
                  <a:lnTo>
                    <a:pt x="304707" y="236723"/>
                  </a:lnTo>
                  <a:lnTo>
                    <a:pt x="331139" y="262806"/>
                  </a:lnTo>
                  <a:lnTo>
                    <a:pt x="348200" y="292761"/>
                  </a:lnTo>
                  <a:lnTo>
                    <a:pt x="350508" y="313437"/>
                  </a:lnTo>
                  <a:lnTo>
                    <a:pt x="346464" y="335494"/>
                  </a:lnTo>
                  <a:lnTo>
                    <a:pt x="336868" y="360895"/>
                  </a:lnTo>
                  <a:lnTo>
                    <a:pt x="321685" y="378423"/>
                  </a:lnTo>
                  <a:lnTo>
                    <a:pt x="262799" y="415483"/>
                  </a:lnTo>
                  <a:lnTo>
                    <a:pt x="240802" y="422962"/>
                  </a:lnTo>
                  <a:lnTo>
                    <a:pt x="203280" y="426002"/>
                  </a:lnTo>
                  <a:lnTo>
                    <a:pt x="171755" y="420014"/>
                  </a:lnTo>
                  <a:lnTo>
                    <a:pt x="147399" y="407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743765" y="3182238"/>
              <a:ext cx="810696" cy="125329"/>
            </a:xfrm>
            <a:custGeom>
              <a:avLst/>
              <a:gdLst/>
              <a:ahLst/>
              <a:cxnLst/>
              <a:rect l="0" t="0" r="0" b="0"/>
              <a:pathLst>
                <a:path w="810696" h="125329">
                  <a:moveTo>
                    <a:pt x="0" y="73699"/>
                  </a:moveTo>
                  <a:lnTo>
                    <a:pt x="25217" y="96576"/>
                  </a:lnTo>
                  <a:lnTo>
                    <a:pt x="56216" y="110764"/>
                  </a:lnTo>
                  <a:lnTo>
                    <a:pt x="117906" y="122918"/>
                  </a:lnTo>
                  <a:lnTo>
                    <a:pt x="169077" y="125328"/>
                  </a:lnTo>
                  <a:lnTo>
                    <a:pt x="218163" y="122922"/>
                  </a:lnTo>
                  <a:lnTo>
                    <a:pt x="276671" y="111628"/>
                  </a:lnTo>
                  <a:lnTo>
                    <a:pt x="332119" y="89727"/>
                  </a:lnTo>
                  <a:lnTo>
                    <a:pt x="383334" y="55952"/>
                  </a:lnTo>
                  <a:lnTo>
                    <a:pt x="406300" y="35036"/>
                  </a:lnTo>
                  <a:lnTo>
                    <a:pt x="414756" y="32716"/>
                  </a:lnTo>
                  <a:lnTo>
                    <a:pt x="433511" y="36377"/>
                  </a:lnTo>
                  <a:lnTo>
                    <a:pt x="495924" y="76525"/>
                  </a:lnTo>
                  <a:lnTo>
                    <a:pt x="558106" y="101407"/>
                  </a:lnTo>
                  <a:lnTo>
                    <a:pt x="579110" y="108631"/>
                  </a:lnTo>
                  <a:lnTo>
                    <a:pt x="621845" y="108096"/>
                  </a:lnTo>
                  <a:lnTo>
                    <a:pt x="679111" y="96265"/>
                  </a:lnTo>
                  <a:lnTo>
                    <a:pt x="722312" y="72611"/>
                  </a:lnTo>
                  <a:lnTo>
                    <a:pt x="784421" y="24503"/>
                  </a:lnTo>
                  <a:lnTo>
                    <a:pt x="8106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81964" y="2845326"/>
              <a:ext cx="208600" cy="281165"/>
            </a:xfrm>
            <a:custGeom>
              <a:avLst/>
              <a:gdLst/>
              <a:ahLst/>
              <a:cxnLst/>
              <a:rect l="0" t="0" r="0" b="0"/>
              <a:pathLst>
                <a:path w="208600" h="281165">
                  <a:moveTo>
                    <a:pt x="125097" y="0"/>
                  </a:moveTo>
                  <a:lnTo>
                    <a:pt x="108329" y="5589"/>
                  </a:lnTo>
                  <a:lnTo>
                    <a:pt x="81134" y="25833"/>
                  </a:lnTo>
                  <a:lnTo>
                    <a:pt x="34304" y="84647"/>
                  </a:lnTo>
                  <a:lnTo>
                    <a:pt x="12927" y="127116"/>
                  </a:lnTo>
                  <a:lnTo>
                    <a:pt x="2954" y="176744"/>
                  </a:lnTo>
                  <a:lnTo>
                    <a:pt x="0" y="222904"/>
                  </a:lnTo>
                  <a:lnTo>
                    <a:pt x="5547" y="245688"/>
                  </a:lnTo>
                  <a:lnTo>
                    <a:pt x="10302" y="255039"/>
                  </a:lnTo>
                  <a:lnTo>
                    <a:pt x="24944" y="268548"/>
                  </a:lnTo>
                  <a:lnTo>
                    <a:pt x="44319" y="277282"/>
                  </a:lnTo>
                  <a:lnTo>
                    <a:pt x="68529" y="281164"/>
                  </a:lnTo>
                  <a:lnTo>
                    <a:pt x="91767" y="276650"/>
                  </a:lnTo>
                  <a:lnTo>
                    <a:pt x="135281" y="254688"/>
                  </a:lnTo>
                  <a:lnTo>
                    <a:pt x="167109" y="223512"/>
                  </a:lnTo>
                  <a:lnTo>
                    <a:pt x="192494" y="164990"/>
                  </a:lnTo>
                  <a:lnTo>
                    <a:pt x="205654" y="110969"/>
                  </a:lnTo>
                  <a:lnTo>
                    <a:pt x="208599" y="50256"/>
                  </a:lnTo>
                  <a:lnTo>
                    <a:pt x="202763" y="27795"/>
                  </a:lnTo>
                  <a:lnTo>
                    <a:pt x="197932" y="18530"/>
                  </a:lnTo>
                  <a:lnTo>
                    <a:pt x="192371" y="12353"/>
                  </a:lnTo>
                  <a:lnTo>
                    <a:pt x="1672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86046" y="30558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33486" y="2845497"/>
              <a:ext cx="284270" cy="20887"/>
            </a:xfrm>
            <a:custGeom>
              <a:avLst/>
              <a:gdLst/>
              <a:ahLst/>
              <a:cxnLst/>
              <a:rect l="0" t="0" r="0" b="0"/>
              <a:pathLst>
                <a:path w="284270" h="20887">
                  <a:moveTo>
                    <a:pt x="0" y="20886"/>
                  </a:moveTo>
                  <a:lnTo>
                    <a:pt x="11178" y="9708"/>
                  </a:lnTo>
                  <a:lnTo>
                    <a:pt x="29145" y="4219"/>
                  </a:lnTo>
                  <a:lnTo>
                    <a:pt x="84396" y="696"/>
                  </a:lnTo>
                  <a:lnTo>
                    <a:pt x="143229" y="0"/>
                  </a:lnTo>
                  <a:lnTo>
                    <a:pt x="196792" y="2982"/>
                  </a:lnTo>
                  <a:lnTo>
                    <a:pt x="252691" y="8901"/>
                  </a:lnTo>
                  <a:lnTo>
                    <a:pt x="284269" y="10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944015" y="297166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0" y="31585"/>
                  </a:moveTo>
                  <a:lnTo>
                    <a:pt x="62477" y="23252"/>
                  </a:lnTo>
                  <a:lnTo>
                    <a:pt x="124775" y="15901"/>
                  </a:lnTo>
                  <a:lnTo>
                    <a:pt x="183830" y="10420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375683" y="2709323"/>
              <a:ext cx="492098" cy="534603"/>
            </a:xfrm>
            <a:custGeom>
              <a:avLst/>
              <a:gdLst/>
              <a:ahLst/>
              <a:cxnLst/>
              <a:rect l="0" t="0" r="0" b="0"/>
              <a:pathLst>
                <a:path w="492098" h="534603">
                  <a:moveTo>
                    <a:pt x="0" y="20190"/>
                  </a:moveTo>
                  <a:lnTo>
                    <a:pt x="16768" y="9011"/>
                  </a:lnTo>
                  <a:lnTo>
                    <a:pt x="55141" y="2059"/>
                  </a:lnTo>
                  <a:lnTo>
                    <a:pt x="103556" y="0"/>
                  </a:lnTo>
                  <a:lnTo>
                    <a:pt x="154945" y="4979"/>
                  </a:lnTo>
                  <a:lnTo>
                    <a:pt x="207217" y="13863"/>
                  </a:lnTo>
                  <a:lnTo>
                    <a:pt x="254160" y="29493"/>
                  </a:lnTo>
                  <a:lnTo>
                    <a:pt x="274006" y="45382"/>
                  </a:lnTo>
                  <a:lnTo>
                    <a:pt x="280937" y="54532"/>
                  </a:lnTo>
                  <a:lnTo>
                    <a:pt x="282048" y="62971"/>
                  </a:lnTo>
                  <a:lnTo>
                    <a:pt x="279278" y="70938"/>
                  </a:lnTo>
                  <a:lnTo>
                    <a:pt x="255495" y="96447"/>
                  </a:lnTo>
                  <a:lnTo>
                    <a:pt x="215691" y="123113"/>
                  </a:lnTo>
                  <a:lnTo>
                    <a:pt x="161019" y="147495"/>
                  </a:lnTo>
                  <a:lnTo>
                    <a:pt x="102573" y="167253"/>
                  </a:lnTo>
                  <a:lnTo>
                    <a:pt x="44096" y="183922"/>
                  </a:lnTo>
                  <a:lnTo>
                    <a:pt x="45775" y="185497"/>
                  </a:lnTo>
                  <a:lnTo>
                    <a:pt x="62458" y="186076"/>
                  </a:lnTo>
                  <a:lnTo>
                    <a:pt x="124121" y="180036"/>
                  </a:lnTo>
                  <a:lnTo>
                    <a:pt x="177156" y="178685"/>
                  </a:lnTo>
                  <a:lnTo>
                    <a:pt x="235374" y="181405"/>
                  </a:lnTo>
                  <a:lnTo>
                    <a:pt x="291379" y="192804"/>
                  </a:lnTo>
                  <a:lnTo>
                    <a:pt x="350109" y="209788"/>
                  </a:lnTo>
                  <a:lnTo>
                    <a:pt x="374363" y="217929"/>
                  </a:lnTo>
                  <a:lnTo>
                    <a:pt x="431167" y="255740"/>
                  </a:lnTo>
                  <a:lnTo>
                    <a:pt x="462462" y="286603"/>
                  </a:lnTo>
                  <a:lnTo>
                    <a:pt x="475770" y="307052"/>
                  </a:lnTo>
                  <a:lnTo>
                    <a:pt x="488669" y="346041"/>
                  </a:lnTo>
                  <a:lnTo>
                    <a:pt x="492097" y="377532"/>
                  </a:lnTo>
                  <a:lnTo>
                    <a:pt x="484263" y="404786"/>
                  </a:lnTo>
                  <a:lnTo>
                    <a:pt x="469081" y="427428"/>
                  </a:lnTo>
                  <a:lnTo>
                    <a:pt x="420521" y="468499"/>
                  </a:lnTo>
                  <a:lnTo>
                    <a:pt x="365296" y="496048"/>
                  </a:lnTo>
                  <a:lnTo>
                    <a:pt x="311713" y="516869"/>
                  </a:lnTo>
                  <a:lnTo>
                    <a:pt x="252559" y="531077"/>
                  </a:lnTo>
                  <a:lnTo>
                    <a:pt x="192335" y="534602"/>
                  </a:lnTo>
                  <a:lnTo>
                    <a:pt x="134525" y="532673"/>
                  </a:lnTo>
                  <a:lnTo>
                    <a:pt x="105285" y="525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915347" y="2744039"/>
              <a:ext cx="365077" cy="408771"/>
            </a:xfrm>
            <a:custGeom>
              <a:avLst/>
              <a:gdLst/>
              <a:ahLst/>
              <a:cxnLst/>
              <a:rect l="0" t="0" r="0" b="0"/>
              <a:pathLst>
                <a:path w="365077" h="408771">
                  <a:moveTo>
                    <a:pt x="228916" y="27587"/>
                  </a:moveTo>
                  <a:lnTo>
                    <a:pt x="200970" y="27587"/>
                  </a:lnTo>
                  <a:lnTo>
                    <a:pt x="155645" y="44355"/>
                  </a:lnTo>
                  <a:lnTo>
                    <a:pt x="101822" y="80127"/>
                  </a:lnTo>
                  <a:lnTo>
                    <a:pt x="73885" y="104376"/>
                  </a:lnTo>
                  <a:lnTo>
                    <a:pt x="22026" y="166102"/>
                  </a:lnTo>
                  <a:lnTo>
                    <a:pt x="6438" y="196531"/>
                  </a:lnTo>
                  <a:lnTo>
                    <a:pt x="0" y="244541"/>
                  </a:lnTo>
                  <a:lnTo>
                    <a:pt x="3681" y="297631"/>
                  </a:lnTo>
                  <a:lnTo>
                    <a:pt x="16576" y="349991"/>
                  </a:lnTo>
                  <a:lnTo>
                    <a:pt x="27698" y="368190"/>
                  </a:lnTo>
                  <a:lnTo>
                    <a:pt x="58292" y="391589"/>
                  </a:lnTo>
                  <a:lnTo>
                    <a:pt x="102582" y="407751"/>
                  </a:lnTo>
                  <a:lnTo>
                    <a:pt x="152749" y="408770"/>
                  </a:lnTo>
                  <a:lnTo>
                    <a:pt x="204659" y="396074"/>
                  </a:lnTo>
                  <a:lnTo>
                    <a:pt x="256620" y="370823"/>
                  </a:lnTo>
                  <a:lnTo>
                    <a:pt x="282879" y="349085"/>
                  </a:lnTo>
                  <a:lnTo>
                    <a:pt x="325464" y="289507"/>
                  </a:lnTo>
                  <a:lnTo>
                    <a:pt x="353646" y="228845"/>
                  </a:lnTo>
                  <a:lnTo>
                    <a:pt x="360390" y="204773"/>
                  </a:lnTo>
                  <a:lnTo>
                    <a:pt x="364721" y="141659"/>
                  </a:lnTo>
                  <a:lnTo>
                    <a:pt x="365076" y="124692"/>
                  </a:lnTo>
                  <a:lnTo>
                    <a:pt x="356112" y="96481"/>
                  </a:lnTo>
                  <a:lnTo>
                    <a:pt x="327351" y="55364"/>
                  </a:lnTo>
                  <a:lnTo>
                    <a:pt x="273923" y="24712"/>
                  </a:lnTo>
                  <a:lnTo>
                    <a:pt x="225354" y="5548"/>
                  </a:lnTo>
                  <a:lnTo>
                    <a:pt x="181977" y="0"/>
                  </a:lnTo>
                  <a:lnTo>
                    <a:pt x="134160" y="6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313711" y="2771626"/>
              <a:ext cx="317953" cy="463255"/>
            </a:xfrm>
            <a:custGeom>
              <a:avLst/>
              <a:gdLst/>
              <a:ahLst/>
              <a:cxnLst/>
              <a:rect l="0" t="0" r="0" b="0"/>
              <a:pathLst>
                <a:path w="317953" h="463255">
                  <a:moveTo>
                    <a:pt x="156935" y="0"/>
                  </a:moveTo>
                  <a:lnTo>
                    <a:pt x="134578" y="0"/>
                  </a:lnTo>
                  <a:lnTo>
                    <a:pt x="114243" y="9359"/>
                  </a:lnTo>
                  <a:lnTo>
                    <a:pt x="56037" y="52706"/>
                  </a:lnTo>
                  <a:lnTo>
                    <a:pt x="8497" y="96383"/>
                  </a:lnTo>
                  <a:lnTo>
                    <a:pt x="2994" y="107539"/>
                  </a:lnTo>
                  <a:lnTo>
                    <a:pt x="0" y="132413"/>
                  </a:lnTo>
                  <a:lnTo>
                    <a:pt x="3179" y="142088"/>
                  </a:lnTo>
                  <a:lnTo>
                    <a:pt x="16069" y="155957"/>
                  </a:lnTo>
                  <a:lnTo>
                    <a:pt x="25590" y="157784"/>
                  </a:lnTo>
                  <a:lnTo>
                    <a:pt x="48647" y="153575"/>
                  </a:lnTo>
                  <a:lnTo>
                    <a:pt x="103897" y="116974"/>
                  </a:lnTo>
                  <a:lnTo>
                    <a:pt x="132642" y="91981"/>
                  </a:lnTo>
                  <a:lnTo>
                    <a:pt x="152857" y="62349"/>
                  </a:lnTo>
                  <a:lnTo>
                    <a:pt x="157726" y="52095"/>
                  </a:lnTo>
                  <a:lnTo>
                    <a:pt x="160016" y="31342"/>
                  </a:lnTo>
                  <a:lnTo>
                    <a:pt x="158989" y="20895"/>
                  </a:lnTo>
                  <a:lnTo>
                    <a:pt x="154795" y="15100"/>
                  </a:lnTo>
                  <a:lnTo>
                    <a:pt x="148490" y="12406"/>
                  </a:lnTo>
                  <a:lnTo>
                    <a:pt x="140777" y="11781"/>
                  </a:lnTo>
                  <a:lnTo>
                    <a:pt x="133295" y="14873"/>
                  </a:lnTo>
                  <a:lnTo>
                    <a:pt x="118742" y="27668"/>
                  </a:lnTo>
                  <a:lnTo>
                    <a:pt x="102985" y="54602"/>
                  </a:lnTo>
                  <a:lnTo>
                    <a:pt x="96497" y="90398"/>
                  </a:lnTo>
                  <a:lnTo>
                    <a:pt x="101218" y="110757"/>
                  </a:lnTo>
                  <a:lnTo>
                    <a:pt x="105752" y="119462"/>
                  </a:lnTo>
                  <a:lnTo>
                    <a:pt x="114625" y="125265"/>
                  </a:lnTo>
                  <a:lnTo>
                    <a:pt x="140080" y="131713"/>
                  </a:lnTo>
                  <a:lnTo>
                    <a:pt x="176118" y="129753"/>
                  </a:lnTo>
                  <a:lnTo>
                    <a:pt x="219736" y="110205"/>
                  </a:lnTo>
                  <a:lnTo>
                    <a:pt x="282075" y="70006"/>
                  </a:lnTo>
                  <a:lnTo>
                    <a:pt x="298730" y="56071"/>
                  </a:lnTo>
                  <a:lnTo>
                    <a:pt x="305278" y="54928"/>
                  </a:lnTo>
                  <a:lnTo>
                    <a:pt x="310813" y="57676"/>
                  </a:lnTo>
                  <a:lnTo>
                    <a:pt x="315672" y="63017"/>
                  </a:lnTo>
                  <a:lnTo>
                    <a:pt x="317952" y="87670"/>
                  </a:lnTo>
                  <a:lnTo>
                    <a:pt x="312726" y="120853"/>
                  </a:lnTo>
                  <a:lnTo>
                    <a:pt x="287014" y="183576"/>
                  </a:lnTo>
                  <a:lnTo>
                    <a:pt x="258800" y="236044"/>
                  </a:lnTo>
                  <a:lnTo>
                    <a:pt x="212247" y="293994"/>
                  </a:lnTo>
                  <a:lnTo>
                    <a:pt x="174834" y="347335"/>
                  </a:lnTo>
                  <a:lnTo>
                    <a:pt x="132400" y="405707"/>
                  </a:lnTo>
                  <a:lnTo>
                    <a:pt x="10429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583104" y="3119067"/>
              <a:ext cx="122241" cy="200187"/>
            </a:xfrm>
            <a:custGeom>
              <a:avLst/>
              <a:gdLst/>
              <a:ahLst/>
              <a:cxnLst/>
              <a:rect l="0" t="0" r="0" b="0"/>
              <a:pathLst>
                <a:path w="122241" h="200187">
                  <a:moveTo>
                    <a:pt x="77055" y="42114"/>
                  </a:moveTo>
                  <a:lnTo>
                    <a:pt x="38682" y="71422"/>
                  </a:lnTo>
                  <a:lnTo>
                    <a:pt x="11590" y="114150"/>
                  </a:lnTo>
                  <a:lnTo>
                    <a:pt x="1947" y="136131"/>
                  </a:lnTo>
                  <a:lnTo>
                    <a:pt x="0" y="157599"/>
                  </a:lnTo>
                  <a:lnTo>
                    <a:pt x="4204" y="177668"/>
                  </a:lnTo>
                  <a:lnTo>
                    <a:pt x="13872" y="194388"/>
                  </a:lnTo>
                  <a:lnTo>
                    <a:pt x="22065" y="198612"/>
                  </a:lnTo>
                  <a:lnTo>
                    <a:pt x="43646" y="200186"/>
                  </a:lnTo>
                  <a:lnTo>
                    <a:pt x="76515" y="188906"/>
                  </a:lnTo>
                  <a:lnTo>
                    <a:pt x="102892" y="165157"/>
                  </a:lnTo>
                  <a:lnTo>
                    <a:pt x="119936" y="135893"/>
                  </a:lnTo>
                  <a:lnTo>
                    <a:pt x="122240" y="115379"/>
                  </a:lnTo>
                  <a:lnTo>
                    <a:pt x="118194" y="93394"/>
                  </a:lnTo>
                  <a:lnTo>
                    <a:pt x="102762" y="57048"/>
                  </a:lnTo>
                  <a:lnTo>
                    <a:pt x="69725" y="15080"/>
                  </a:lnTo>
                  <a:lnTo>
                    <a:pt x="58979" y="6702"/>
                  </a:lnTo>
                  <a:lnTo>
                    <a:pt x="454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937003" y="2224345"/>
              <a:ext cx="1880451" cy="1684360"/>
            </a:xfrm>
            <a:custGeom>
              <a:avLst/>
              <a:gdLst/>
              <a:ahLst/>
              <a:cxnLst/>
              <a:rect l="0" t="0" r="0" b="0"/>
              <a:pathLst>
                <a:path w="1880451" h="1684360">
                  <a:moveTo>
                    <a:pt x="649250" y="1105292"/>
                  </a:moveTo>
                  <a:lnTo>
                    <a:pt x="638072" y="1094114"/>
                  </a:lnTo>
                  <a:lnTo>
                    <a:pt x="637118" y="1094330"/>
                  </a:lnTo>
                  <a:lnTo>
                    <a:pt x="642298" y="1103930"/>
                  </a:lnTo>
                  <a:lnTo>
                    <a:pt x="682692" y="1145493"/>
                  </a:lnTo>
                  <a:lnTo>
                    <a:pt x="703888" y="1159424"/>
                  </a:lnTo>
                  <a:lnTo>
                    <a:pt x="755623" y="1181019"/>
                  </a:lnTo>
                  <a:lnTo>
                    <a:pt x="816490" y="1207468"/>
                  </a:lnTo>
                  <a:lnTo>
                    <a:pt x="867519" y="1228243"/>
                  </a:lnTo>
                  <a:lnTo>
                    <a:pt x="925271" y="1243627"/>
                  </a:lnTo>
                  <a:lnTo>
                    <a:pt x="986837" y="1255595"/>
                  </a:lnTo>
                  <a:lnTo>
                    <a:pt x="1031696" y="1262950"/>
                  </a:lnTo>
                  <a:lnTo>
                    <a:pt x="1077759" y="1270119"/>
                  </a:lnTo>
                  <a:lnTo>
                    <a:pt x="1121628" y="1277204"/>
                  </a:lnTo>
                  <a:lnTo>
                    <a:pt x="1167642" y="1281133"/>
                  </a:lnTo>
                  <a:lnTo>
                    <a:pt x="1215388" y="1282880"/>
                  </a:lnTo>
                  <a:lnTo>
                    <a:pt x="1263905" y="1283656"/>
                  </a:lnTo>
                  <a:lnTo>
                    <a:pt x="1312764" y="1280881"/>
                  </a:lnTo>
                  <a:lnTo>
                    <a:pt x="1361775" y="1276918"/>
                  </a:lnTo>
                  <a:lnTo>
                    <a:pt x="1410855" y="1275157"/>
                  </a:lnTo>
                  <a:lnTo>
                    <a:pt x="1459963" y="1268135"/>
                  </a:lnTo>
                  <a:lnTo>
                    <a:pt x="1507915" y="1258385"/>
                  </a:lnTo>
                  <a:lnTo>
                    <a:pt x="1552624" y="1250152"/>
                  </a:lnTo>
                  <a:lnTo>
                    <a:pt x="1611667" y="1233351"/>
                  </a:lnTo>
                  <a:lnTo>
                    <a:pt x="1666206" y="1213556"/>
                  </a:lnTo>
                  <a:lnTo>
                    <a:pt x="1721396" y="1177500"/>
                  </a:lnTo>
                  <a:lnTo>
                    <a:pt x="1784478" y="1126152"/>
                  </a:lnTo>
                  <a:lnTo>
                    <a:pt x="1819671" y="1075791"/>
                  </a:lnTo>
                  <a:lnTo>
                    <a:pt x="1846033" y="1020782"/>
                  </a:lnTo>
                  <a:lnTo>
                    <a:pt x="1862852" y="959267"/>
                  </a:lnTo>
                  <a:lnTo>
                    <a:pt x="1873862" y="908127"/>
                  </a:lnTo>
                  <a:lnTo>
                    <a:pt x="1878944" y="855930"/>
                  </a:lnTo>
                  <a:lnTo>
                    <a:pt x="1880450" y="803419"/>
                  </a:lnTo>
                  <a:lnTo>
                    <a:pt x="1875306" y="745227"/>
                  </a:lnTo>
                  <a:lnTo>
                    <a:pt x="1866374" y="689120"/>
                  </a:lnTo>
                  <a:lnTo>
                    <a:pt x="1856318" y="635451"/>
                  </a:lnTo>
                  <a:lnTo>
                    <a:pt x="1840341" y="576915"/>
                  </a:lnTo>
                  <a:lnTo>
                    <a:pt x="1820788" y="520707"/>
                  </a:lnTo>
                  <a:lnTo>
                    <a:pt x="1800177" y="467008"/>
                  </a:lnTo>
                  <a:lnTo>
                    <a:pt x="1779252" y="414052"/>
                  </a:lnTo>
                  <a:lnTo>
                    <a:pt x="1758235" y="361317"/>
                  </a:lnTo>
                  <a:lnTo>
                    <a:pt x="1721767" y="299501"/>
                  </a:lnTo>
                  <a:lnTo>
                    <a:pt x="1677648" y="242230"/>
                  </a:lnTo>
                  <a:lnTo>
                    <a:pt x="1624220" y="185858"/>
                  </a:lnTo>
                  <a:lnTo>
                    <a:pt x="1567437" y="138067"/>
                  </a:lnTo>
                  <a:lnTo>
                    <a:pt x="1518180" y="105499"/>
                  </a:lnTo>
                  <a:lnTo>
                    <a:pt x="1465371" y="74792"/>
                  </a:lnTo>
                  <a:lnTo>
                    <a:pt x="1405790" y="50355"/>
                  </a:lnTo>
                  <a:lnTo>
                    <a:pt x="1342513" y="29467"/>
                  </a:lnTo>
                  <a:lnTo>
                    <a:pt x="1296228" y="19614"/>
                  </a:lnTo>
                  <a:lnTo>
                    <a:pt x="1251481" y="11336"/>
                  </a:lnTo>
                  <a:lnTo>
                    <a:pt x="1207027" y="4927"/>
                  </a:lnTo>
                  <a:lnTo>
                    <a:pt x="1159973" y="2078"/>
                  </a:lnTo>
                  <a:lnTo>
                    <a:pt x="1111764" y="812"/>
                  </a:lnTo>
                  <a:lnTo>
                    <a:pt x="1063042" y="250"/>
                  </a:lnTo>
                  <a:lnTo>
                    <a:pt x="1014091" y="0"/>
                  </a:lnTo>
                  <a:lnTo>
                    <a:pt x="961920" y="3008"/>
                  </a:lnTo>
                  <a:lnTo>
                    <a:pt x="907537" y="9414"/>
                  </a:lnTo>
                  <a:lnTo>
                    <a:pt x="852172" y="20061"/>
                  </a:lnTo>
                  <a:lnTo>
                    <a:pt x="796369" y="32591"/>
                  </a:lnTo>
                  <a:lnTo>
                    <a:pt x="740372" y="47129"/>
                  </a:lnTo>
                  <a:lnTo>
                    <a:pt x="684290" y="65289"/>
                  </a:lnTo>
                  <a:lnTo>
                    <a:pt x="628168" y="88177"/>
                  </a:lnTo>
                  <a:lnTo>
                    <a:pt x="572030" y="113948"/>
                  </a:lnTo>
                  <a:lnTo>
                    <a:pt x="515884" y="140999"/>
                  </a:lnTo>
                  <a:lnTo>
                    <a:pt x="462854" y="171739"/>
                  </a:lnTo>
                  <a:lnTo>
                    <a:pt x="411989" y="206069"/>
                  </a:lnTo>
                  <a:lnTo>
                    <a:pt x="362087" y="244723"/>
                  </a:lnTo>
                  <a:lnTo>
                    <a:pt x="312612" y="285299"/>
                  </a:lnTo>
                  <a:lnTo>
                    <a:pt x="264497" y="327900"/>
                  </a:lnTo>
                  <a:lnTo>
                    <a:pt x="219715" y="374129"/>
                  </a:lnTo>
                  <a:lnTo>
                    <a:pt x="179535" y="418852"/>
                  </a:lnTo>
                  <a:lnTo>
                    <a:pt x="143351" y="464466"/>
                  </a:lnTo>
                  <a:lnTo>
                    <a:pt x="111670" y="515934"/>
                  </a:lnTo>
                  <a:lnTo>
                    <a:pt x="81992" y="566884"/>
                  </a:lnTo>
                  <a:lnTo>
                    <a:pt x="54374" y="616825"/>
                  </a:lnTo>
                  <a:lnTo>
                    <a:pt x="30402" y="666317"/>
                  </a:lnTo>
                  <a:lnTo>
                    <a:pt x="14287" y="718729"/>
                  </a:lnTo>
                  <a:lnTo>
                    <a:pt x="4396" y="773219"/>
                  </a:lnTo>
                  <a:lnTo>
                    <a:pt x="0" y="828632"/>
                  </a:lnTo>
                  <a:lnTo>
                    <a:pt x="4285" y="881337"/>
                  </a:lnTo>
                  <a:lnTo>
                    <a:pt x="15158" y="932057"/>
                  </a:lnTo>
                  <a:lnTo>
                    <a:pt x="31689" y="981895"/>
                  </a:lnTo>
                  <a:lnTo>
                    <a:pt x="53854" y="1028222"/>
                  </a:lnTo>
                  <a:lnTo>
                    <a:pt x="79303" y="1072208"/>
                  </a:lnTo>
                  <a:lnTo>
                    <a:pt x="122277" y="1135264"/>
                  </a:lnTo>
                  <a:lnTo>
                    <a:pt x="179594" y="1190341"/>
                  </a:lnTo>
                  <a:lnTo>
                    <a:pt x="224484" y="1221860"/>
                  </a:lnTo>
                  <a:lnTo>
                    <a:pt x="271733" y="1254586"/>
                  </a:lnTo>
                  <a:lnTo>
                    <a:pt x="322367" y="1286289"/>
                  </a:lnTo>
                  <a:lnTo>
                    <a:pt x="379966" y="1312077"/>
                  </a:lnTo>
                  <a:lnTo>
                    <a:pt x="437541" y="1338356"/>
                  </a:lnTo>
                  <a:lnTo>
                    <a:pt x="496665" y="1364464"/>
                  </a:lnTo>
                  <a:lnTo>
                    <a:pt x="528809" y="1376339"/>
                  </a:lnTo>
                  <a:lnTo>
                    <a:pt x="561937" y="1387765"/>
                  </a:lnTo>
                  <a:lnTo>
                    <a:pt x="596890" y="1397723"/>
                  </a:lnTo>
                  <a:lnTo>
                    <a:pt x="633061" y="1406700"/>
                  </a:lnTo>
                  <a:lnTo>
                    <a:pt x="670042" y="1415025"/>
                  </a:lnTo>
                  <a:lnTo>
                    <a:pt x="707565" y="1424085"/>
                  </a:lnTo>
                  <a:lnTo>
                    <a:pt x="745449" y="1433634"/>
                  </a:lnTo>
                  <a:lnTo>
                    <a:pt x="783573" y="1443510"/>
                  </a:lnTo>
                  <a:lnTo>
                    <a:pt x="824196" y="1453603"/>
                  </a:lnTo>
                  <a:lnTo>
                    <a:pt x="866486" y="1463841"/>
                  </a:lnTo>
                  <a:lnTo>
                    <a:pt x="909888" y="1474176"/>
                  </a:lnTo>
                  <a:lnTo>
                    <a:pt x="952859" y="1484576"/>
                  </a:lnTo>
                  <a:lnTo>
                    <a:pt x="995546" y="1495018"/>
                  </a:lnTo>
                  <a:lnTo>
                    <a:pt x="1038041" y="1505490"/>
                  </a:lnTo>
                  <a:lnTo>
                    <a:pt x="1080410" y="1517149"/>
                  </a:lnTo>
                  <a:lnTo>
                    <a:pt x="1122693" y="1529602"/>
                  </a:lnTo>
                  <a:lnTo>
                    <a:pt x="1164920" y="1542583"/>
                  </a:lnTo>
                  <a:lnTo>
                    <a:pt x="1207109" y="1555917"/>
                  </a:lnTo>
                  <a:lnTo>
                    <a:pt x="1249273" y="1569485"/>
                  </a:lnTo>
                  <a:lnTo>
                    <a:pt x="1291421" y="1583210"/>
                  </a:lnTo>
                  <a:lnTo>
                    <a:pt x="1330048" y="1597039"/>
                  </a:lnTo>
                  <a:lnTo>
                    <a:pt x="1366327" y="1610938"/>
                  </a:lnTo>
                  <a:lnTo>
                    <a:pt x="1401043" y="1624883"/>
                  </a:lnTo>
                  <a:lnTo>
                    <a:pt x="1458332" y="1649737"/>
                  </a:lnTo>
                  <a:lnTo>
                    <a:pt x="1511328" y="1674101"/>
                  </a:lnTo>
                  <a:lnTo>
                    <a:pt x="1533643" y="1684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94756" y="3516518"/>
            <a:ext cx="9938903" cy="210571"/>
          </a:xfrm>
          <a:custGeom>
            <a:avLst/>
            <a:gdLst/>
            <a:ahLst/>
            <a:cxnLst/>
            <a:rect l="0" t="0" r="0" b="0"/>
            <a:pathLst>
              <a:path w="9938903" h="210571">
                <a:moveTo>
                  <a:pt x="0" y="136870"/>
                </a:moveTo>
                <a:lnTo>
                  <a:pt x="57264" y="136870"/>
                </a:lnTo>
                <a:lnTo>
                  <a:pt x="112893" y="136870"/>
                </a:lnTo>
                <a:lnTo>
                  <a:pt x="171880" y="136870"/>
                </a:lnTo>
                <a:lnTo>
                  <a:pt x="233733" y="142459"/>
                </a:lnTo>
                <a:lnTo>
                  <a:pt x="288013" y="145935"/>
                </a:lnTo>
                <a:lnTo>
                  <a:pt x="337371" y="146965"/>
                </a:lnTo>
                <a:lnTo>
                  <a:pt x="395971" y="147313"/>
                </a:lnTo>
                <a:lnTo>
                  <a:pt x="455726" y="147382"/>
                </a:lnTo>
                <a:lnTo>
                  <a:pt x="506257" y="147393"/>
                </a:lnTo>
                <a:lnTo>
                  <a:pt x="564513" y="147397"/>
                </a:lnTo>
                <a:lnTo>
                  <a:pt x="610033" y="147398"/>
                </a:lnTo>
                <a:lnTo>
                  <a:pt x="657561" y="147398"/>
                </a:lnTo>
                <a:lnTo>
                  <a:pt x="719178" y="147399"/>
                </a:lnTo>
                <a:lnTo>
                  <a:pt x="776759" y="140163"/>
                </a:lnTo>
                <a:lnTo>
                  <a:pt x="838219" y="137520"/>
                </a:lnTo>
                <a:lnTo>
                  <a:pt x="893719" y="133943"/>
                </a:lnTo>
                <a:lnTo>
                  <a:pt x="944089" y="128594"/>
                </a:lnTo>
                <a:lnTo>
                  <a:pt x="1003030" y="126787"/>
                </a:lnTo>
                <a:lnTo>
                  <a:pt x="1063243" y="126430"/>
                </a:lnTo>
                <a:lnTo>
                  <a:pt x="1125989" y="126368"/>
                </a:lnTo>
                <a:lnTo>
                  <a:pt x="1187215" y="126349"/>
                </a:lnTo>
                <a:lnTo>
                  <a:pt x="1236031" y="126344"/>
                </a:lnTo>
                <a:lnTo>
                  <a:pt x="1297567" y="123223"/>
                </a:lnTo>
                <a:lnTo>
                  <a:pt x="1348407" y="118008"/>
                </a:lnTo>
                <a:lnTo>
                  <a:pt x="1397396" y="116464"/>
                </a:lnTo>
                <a:lnTo>
                  <a:pt x="1455870" y="115942"/>
                </a:lnTo>
                <a:lnTo>
                  <a:pt x="1503976" y="115851"/>
                </a:lnTo>
                <a:lnTo>
                  <a:pt x="1555274" y="115825"/>
                </a:lnTo>
                <a:lnTo>
                  <a:pt x="1618697" y="110228"/>
                </a:lnTo>
                <a:lnTo>
                  <a:pt x="1672583" y="101160"/>
                </a:lnTo>
                <a:lnTo>
                  <a:pt x="1729364" y="91064"/>
                </a:lnTo>
                <a:lnTo>
                  <a:pt x="1779463" y="86253"/>
                </a:lnTo>
                <a:lnTo>
                  <a:pt x="1832248" y="77392"/>
                </a:lnTo>
                <a:lnTo>
                  <a:pt x="1893454" y="71309"/>
                </a:lnTo>
                <a:lnTo>
                  <a:pt x="1946106" y="65582"/>
                </a:lnTo>
                <a:lnTo>
                  <a:pt x="2007330" y="63885"/>
                </a:lnTo>
                <a:lnTo>
                  <a:pt x="2069241" y="57723"/>
                </a:lnTo>
                <a:lnTo>
                  <a:pt x="2122501" y="52476"/>
                </a:lnTo>
                <a:lnTo>
                  <a:pt x="2177389" y="44508"/>
                </a:lnTo>
                <a:lnTo>
                  <a:pt x="2234565" y="39703"/>
                </a:lnTo>
                <a:lnTo>
                  <a:pt x="2292841" y="33990"/>
                </a:lnTo>
                <a:lnTo>
                  <a:pt x="2350272" y="32298"/>
                </a:lnTo>
                <a:lnTo>
                  <a:pt x="2392213" y="31902"/>
                </a:lnTo>
                <a:lnTo>
                  <a:pt x="2438150" y="31726"/>
                </a:lnTo>
                <a:lnTo>
                  <a:pt x="2493282" y="26038"/>
                </a:lnTo>
                <a:lnTo>
                  <a:pt x="2555002" y="22041"/>
                </a:lnTo>
                <a:lnTo>
                  <a:pt x="2605114" y="21348"/>
                </a:lnTo>
                <a:lnTo>
                  <a:pt x="2657007" y="19973"/>
                </a:lnTo>
                <a:lnTo>
                  <a:pt x="2709427" y="13847"/>
                </a:lnTo>
                <a:lnTo>
                  <a:pt x="2762004" y="11512"/>
                </a:lnTo>
                <a:lnTo>
                  <a:pt x="2815796" y="10820"/>
                </a:lnTo>
                <a:lnTo>
                  <a:pt x="2873329" y="10615"/>
                </a:lnTo>
                <a:lnTo>
                  <a:pt x="2935877" y="10545"/>
                </a:lnTo>
                <a:lnTo>
                  <a:pt x="2998881" y="10532"/>
                </a:lnTo>
                <a:lnTo>
                  <a:pt x="3055868" y="10529"/>
                </a:lnTo>
                <a:lnTo>
                  <a:pt x="3117207" y="10529"/>
                </a:lnTo>
                <a:lnTo>
                  <a:pt x="3168657" y="10528"/>
                </a:lnTo>
                <a:lnTo>
                  <a:pt x="3219126" y="10528"/>
                </a:lnTo>
                <a:lnTo>
                  <a:pt x="3280176" y="10528"/>
                </a:lnTo>
                <a:lnTo>
                  <a:pt x="3340415" y="10528"/>
                </a:lnTo>
                <a:lnTo>
                  <a:pt x="3394149" y="10528"/>
                </a:lnTo>
                <a:lnTo>
                  <a:pt x="3451405" y="10528"/>
                </a:lnTo>
                <a:lnTo>
                  <a:pt x="3502294" y="10528"/>
                </a:lnTo>
                <a:lnTo>
                  <a:pt x="3553248" y="10528"/>
                </a:lnTo>
                <a:lnTo>
                  <a:pt x="3609679" y="10528"/>
                </a:lnTo>
                <a:lnTo>
                  <a:pt x="3651510" y="10528"/>
                </a:lnTo>
                <a:lnTo>
                  <a:pt x="3709095" y="10528"/>
                </a:lnTo>
                <a:lnTo>
                  <a:pt x="3761205" y="10528"/>
                </a:lnTo>
                <a:lnTo>
                  <a:pt x="3808932" y="9359"/>
                </a:lnTo>
                <a:lnTo>
                  <a:pt x="3857440" y="4939"/>
                </a:lnTo>
                <a:lnTo>
                  <a:pt x="3914020" y="1463"/>
                </a:lnTo>
                <a:lnTo>
                  <a:pt x="3966009" y="433"/>
                </a:lnTo>
                <a:lnTo>
                  <a:pt x="4013430" y="192"/>
                </a:lnTo>
                <a:lnTo>
                  <a:pt x="4070770" y="85"/>
                </a:lnTo>
                <a:lnTo>
                  <a:pt x="4102439" y="57"/>
                </a:lnTo>
                <a:lnTo>
                  <a:pt x="4165312" y="25"/>
                </a:lnTo>
                <a:lnTo>
                  <a:pt x="4220552" y="11"/>
                </a:lnTo>
                <a:lnTo>
                  <a:pt x="4269279" y="5"/>
                </a:lnTo>
                <a:lnTo>
                  <a:pt x="4315503" y="2"/>
                </a:lnTo>
                <a:lnTo>
                  <a:pt x="4363342" y="1"/>
                </a:lnTo>
                <a:lnTo>
                  <a:pt x="4408781" y="0"/>
                </a:lnTo>
                <a:lnTo>
                  <a:pt x="4470704" y="0"/>
                </a:lnTo>
                <a:lnTo>
                  <a:pt x="4522976" y="0"/>
                </a:lnTo>
                <a:lnTo>
                  <a:pt x="4571220" y="0"/>
                </a:lnTo>
                <a:lnTo>
                  <a:pt x="4622559" y="0"/>
                </a:lnTo>
                <a:lnTo>
                  <a:pt x="4674816" y="0"/>
                </a:lnTo>
                <a:lnTo>
                  <a:pt x="4727344" y="3119"/>
                </a:lnTo>
                <a:lnTo>
                  <a:pt x="4783072" y="11453"/>
                </a:lnTo>
                <a:lnTo>
                  <a:pt x="4844038" y="18211"/>
                </a:lnTo>
                <a:lnTo>
                  <a:pt x="4906555" y="26453"/>
                </a:lnTo>
                <a:lnTo>
                  <a:pt x="4969532" y="37474"/>
                </a:lnTo>
                <a:lnTo>
                  <a:pt x="5012771" y="40052"/>
                </a:lnTo>
                <a:lnTo>
                  <a:pt x="5059284" y="41197"/>
                </a:lnTo>
                <a:lnTo>
                  <a:pt x="5104134" y="41706"/>
                </a:lnTo>
                <a:lnTo>
                  <a:pt x="5165724" y="41993"/>
                </a:lnTo>
                <a:lnTo>
                  <a:pt x="5221018" y="42078"/>
                </a:lnTo>
                <a:lnTo>
                  <a:pt x="5271327" y="42103"/>
                </a:lnTo>
                <a:lnTo>
                  <a:pt x="5324658" y="47701"/>
                </a:lnTo>
                <a:lnTo>
                  <a:pt x="5380544" y="51178"/>
                </a:lnTo>
                <a:lnTo>
                  <a:pt x="5437787" y="52209"/>
                </a:lnTo>
                <a:lnTo>
                  <a:pt x="5486203" y="52514"/>
                </a:lnTo>
                <a:lnTo>
                  <a:pt x="5541363" y="52604"/>
                </a:lnTo>
                <a:lnTo>
                  <a:pt x="5596571" y="52631"/>
                </a:lnTo>
                <a:lnTo>
                  <a:pt x="5649974" y="52639"/>
                </a:lnTo>
                <a:lnTo>
                  <a:pt x="5708431" y="52642"/>
                </a:lnTo>
                <a:lnTo>
                  <a:pt x="5764616" y="52642"/>
                </a:lnTo>
                <a:lnTo>
                  <a:pt x="5818307" y="52642"/>
                </a:lnTo>
                <a:lnTo>
                  <a:pt x="5878604" y="52642"/>
                </a:lnTo>
                <a:lnTo>
                  <a:pt x="5915975" y="52642"/>
                </a:lnTo>
                <a:lnTo>
                  <a:pt x="5976215" y="52642"/>
                </a:lnTo>
                <a:lnTo>
                  <a:pt x="6031064" y="52642"/>
                </a:lnTo>
                <a:lnTo>
                  <a:pt x="6094435" y="52642"/>
                </a:lnTo>
                <a:lnTo>
                  <a:pt x="6152237" y="52642"/>
                </a:lnTo>
                <a:lnTo>
                  <a:pt x="6208732" y="52642"/>
                </a:lnTo>
                <a:lnTo>
                  <a:pt x="6240175" y="52642"/>
                </a:lnTo>
                <a:lnTo>
                  <a:pt x="6272835" y="52642"/>
                </a:lnTo>
                <a:lnTo>
                  <a:pt x="6307476" y="52642"/>
                </a:lnTo>
                <a:lnTo>
                  <a:pt x="6343439" y="52642"/>
                </a:lnTo>
                <a:lnTo>
                  <a:pt x="6380282" y="52642"/>
                </a:lnTo>
                <a:lnTo>
                  <a:pt x="6416543" y="52642"/>
                </a:lnTo>
                <a:lnTo>
                  <a:pt x="6452415" y="52642"/>
                </a:lnTo>
                <a:lnTo>
                  <a:pt x="6488029" y="52642"/>
                </a:lnTo>
                <a:lnTo>
                  <a:pt x="6524639" y="52642"/>
                </a:lnTo>
                <a:lnTo>
                  <a:pt x="6561913" y="52642"/>
                </a:lnTo>
                <a:lnTo>
                  <a:pt x="6599632" y="52642"/>
                </a:lnTo>
                <a:lnTo>
                  <a:pt x="6660258" y="52642"/>
                </a:lnTo>
                <a:lnTo>
                  <a:pt x="6710599" y="52642"/>
                </a:lnTo>
                <a:lnTo>
                  <a:pt x="6756370" y="52642"/>
                </a:lnTo>
                <a:lnTo>
                  <a:pt x="6800109" y="52642"/>
                </a:lnTo>
                <a:lnTo>
                  <a:pt x="6846455" y="52642"/>
                </a:lnTo>
                <a:lnTo>
                  <a:pt x="6902148" y="52642"/>
                </a:lnTo>
                <a:lnTo>
                  <a:pt x="6955757" y="52642"/>
                </a:lnTo>
                <a:lnTo>
                  <a:pt x="7006879" y="52642"/>
                </a:lnTo>
                <a:lnTo>
                  <a:pt x="7056895" y="52642"/>
                </a:lnTo>
                <a:lnTo>
                  <a:pt x="7118900" y="52642"/>
                </a:lnTo>
                <a:lnTo>
                  <a:pt x="7153450" y="52642"/>
                </a:lnTo>
                <a:lnTo>
                  <a:pt x="7213675" y="58881"/>
                </a:lnTo>
                <a:lnTo>
                  <a:pt x="7266569" y="67114"/>
                </a:lnTo>
                <a:lnTo>
                  <a:pt x="7313473" y="70772"/>
                </a:lnTo>
                <a:lnTo>
                  <a:pt x="7363956" y="72398"/>
                </a:lnTo>
                <a:lnTo>
                  <a:pt x="7412908" y="73121"/>
                </a:lnTo>
                <a:lnTo>
                  <a:pt x="7469115" y="74698"/>
                </a:lnTo>
                <a:lnTo>
                  <a:pt x="7529183" y="80884"/>
                </a:lnTo>
                <a:lnTo>
                  <a:pt x="7592604" y="84407"/>
                </a:lnTo>
                <a:lnTo>
                  <a:pt x="7638923" y="89377"/>
                </a:lnTo>
                <a:lnTo>
                  <a:pt x="7702402" y="95485"/>
                </a:lnTo>
                <a:lnTo>
                  <a:pt x="7738983" y="98752"/>
                </a:lnTo>
                <a:lnTo>
                  <a:pt x="7775069" y="103269"/>
                </a:lnTo>
                <a:lnTo>
                  <a:pt x="7810825" y="108620"/>
                </a:lnTo>
                <a:lnTo>
                  <a:pt x="7846360" y="114527"/>
                </a:lnTo>
                <a:lnTo>
                  <a:pt x="7886428" y="119635"/>
                </a:lnTo>
                <a:lnTo>
                  <a:pt x="7929517" y="124210"/>
                </a:lnTo>
                <a:lnTo>
                  <a:pt x="7974621" y="128430"/>
                </a:lnTo>
                <a:lnTo>
                  <a:pt x="8018729" y="132413"/>
                </a:lnTo>
                <a:lnTo>
                  <a:pt x="8062171" y="136239"/>
                </a:lnTo>
                <a:lnTo>
                  <a:pt x="8105171" y="139959"/>
                </a:lnTo>
                <a:lnTo>
                  <a:pt x="8140857" y="142438"/>
                </a:lnTo>
                <a:lnTo>
                  <a:pt x="8199225" y="145194"/>
                </a:lnTo>
                <a:lnTo>
                  <a:pt x="8251683" y="146419"/>
                </a:lnTo>
                <a:lnTo>
                  <a:pt x="8298784" y="146963"/>
                </a:lnTo>
                <a:lnTo>
                  <a:pt x="8351608" y="147269"/>
                </a:lnTo>
                <a:lnTo>
                  <a:pt x="8408594" y="148530"/>
                </a:lnTo>
                <a:lnTo>
                  <a:pt x="8442574" y="150493"/>
                </a:lnTo>
                <a:lnTo>
                  <a:pt x="8481606" y="152971"/>
                </a:lnTo>
                <a:lnTo>
                  <a:pt x="8540571" y="161964"/>
                </a:lnTo>
                <a:lnTo>
                  <a:pt x="8587446" y="172589"/>
                </a:lnTo>
                <a:lnTo>
                  <a:pt x="8631675" y="181211"/>
                </a:lnTo>
                <a:lnTo>
                  <a:pt x="8679033" y="185148"/>
                </a:lnTo>
                <a:lnTo>
                  <a:pt x="8743360" y="188943"/>
                </a:lnTo>
                <a:lnTo>
                  <a:pt x="8818999" y="192642"/>
                </a:lnTo>
                <a:lnTo>
                  <a:pt x="8885804" y="195108"/>
                </a:lnTo>
                <a:lnTo>
                  <a:pt x="8946718" y="196753"/>
                </a:lnTo>
                <a:lnTo>
                  <a:pt x="9003705" y="197849"/>
                </a:lnTo>
                <a:lnTo>
                  <a:pt x="9051055" y="199750"/>
                </a:lnTo>
                <a:lnTo>
                  <a:pt x="9091980" y="202186"/>
                </a:lnTo>
                <a:lnTo>
                  <a:pt x="9128622" y="204981"/>
                </a:lnTo>
                <a:lnTo>
                  <a:pt x="9174108" y="206844"/>
                </a:lnTo>
                <a:lnTo>
                  <a:pt x="9225489" y="208086"/>
                </a:lnTo>
                <a:lnTo>
                  <a:pt x="9280799" y="208914"/>
                </a:lnTo>
                <a:lnTo>
                  <a:pt x="9329371" y="209466"/>
                </a:lnTo>
                <a:lnTo>
                  <a:pt x="9373451" y="209834"/>
                </a:lnTo>
                <a:lnTo>
                  <a:pt x="9414536" y="210079"/>
                </a:lnTo>
                <a:lnTo>
                  <a:pt x="9451284" y="210243"/>
                </a:lnTo>
                <a:lnTo>
                  <a:pt x="9485142" y="210352"/>
                </a:lnTo>
                <a:lnTo>
                  <a:pt x="9543038" y="210473"/>
                </a:lnTo>
                <a:lnTo>
                  <a:pt x="9604280" y="210541"/>
                </a:lnTo>
                <a:lnTo>
                  <a:pt x="9663500" y="210561"/>
                </a:lnTo>
                <a:lnTo>
                  <a:pt x="9726618" y="210568"/>
                </a:lnTo>
                <a:lnTo>
                  <a:pt x="9784145" y="210570"/>
                </a:lnTo>
                <a:lnTo>
                  <a:pt x="9846634" y="209400"/>
                </a:lnTo>
                <a:lnTo>
                  <a:pt x="9898320" y="202236"/>
                </a:lnTo>
                <a:lnTo>
                  <a:pt x="9938902" y="2000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3" name="Group 142"/>
          <p:cNvGrpSpPr/>
          <p:nvPr/>
        </p:nvGrpSpPr>
        <p:grpSpPr>
          <a:xfrm>
            <a:off x="214847" y="4623523"/>
            <a:ext cx="3148021" cy="822559"/>
            <a:chOff x="214847" y="4623523"/>
            <a:chExt cx="3148021" cy="822559"/>
          </a:xfrm>
        </p:grpSpPr>
        <p:sp>
          <p:nvSpPr>
            <p:cNvPr id="132" name="Freeform 131"/>
            <p:cNvSpPr/>
            <p:nvPr/>
          </p:nvSpPr>
          <p:spPr>
            <a:xfrm>
              <a:off x="225375" y="4686694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14847" y="4670577"/>
              <a:ext cx="336913" cy="605714"/>
            </a:xfrm>
            <a:custGeom>
              <a:avLst/>
              <a:gdLst/>
              <a:ahLst/>
              <a:cxnLst/>
              <a:rect l="0" t="0" r="0" b="0"/>
              <a:pathLst>
                <a:path w="336913" h="605714">
                  <a:moveTo>
                    <a:pt x="0" y="5589"/>
                  </a:moveTo>
                  <a:lnTo>
                    <a:pt x="16767" y="0"/>
                  </a:lnTo>
                  <a:lnTo>
                    <a:pt x="34358" y="375"/>
                  </a:lnTo>
                  <a:lnTo>
                    <a:pt x="91829" y="7242"/>
                  </a:lnTo>
                  <a:lnTo>
                    <a:pt x="147013" y="34807"/>
                  </a:lnTo>
                  <a:lnTo>
                    <a:pt x="195882" y="75879"/>
                  </a:lnTo>
                  <a:lnTo>
                    <a:pt x="211807" y="102455"/>
                  </a:lnTo>
                  <a:lnTo>
                    <a:pt x="234937" y="163702"/>
                  </a:lnTo>
                  <a:lnTo>
                    <a:pt x="247965" y="214072"/>
                  </a:lnTo>
                  <a:lnTo>
                    <a:pt x="251752" y="272202"/>
                  </a:lnTo>
                  <a:lnTo>
                    <a:pt x="246910" y="334074"/>
                  </a:lnTo>
                  <a:lnTo>
                    <a:pt x="233519" y="381781"/>
                  </a:lnTo>
                  <a:lnTo>
                    <a:pt x="203317" y="438087"/>
                  </a:lnTo>
                  <a:lnTo>
                    <a:pt x="171472" y="484420"/>
                  </a:lnTo>
                  <a:lnTo>
                    <a:pt x="151469" y="496433"/>
                  </a:lnTo>
                  <a:lnTo>
                    <a:pt x="128151" y="503332"/>
                  </a:lnTo>
                  <a:lnTo>
                    <a:pt x="106089" y="502499"/>
                  </a:lnTo>
                  <a:lnTo>
                    <a:pt x="87705" y="495110"/>
                  </a:lnTo>
                  <a:lnTo>
                    <a:pt x="79527" y="489864"/>
                  </a:lnTo>
                  <a:lnTo>
                    <a:pt x="67320" y="474676"/>
                  </a:lnTo>
                  <a:lnTo>
                    <a:pt x="59166" y="455058"/>
                  </a:lnTo>
                  <a:lnTo>
                    <a:pt x="55745" y="418875"/>
                  </a:lnTo>
                  <a:lnTo>
                    <a:pt x="59090" y="396332"/>
                  </a:lnTo>
                  <a:lnTo>
                    <a:pt x="67596" y="377734"/>
                  </a:lnTo>
                  <a:lnTo>
                    <a:pt x="92121" y="346731"/>
                  </a:lnTo>
                  <a:lnTo>
                    <a:pt x="111912" y="338532"/>
                  </a:lnTo>
                  <a:lnTo>
                    <a:pt x="123741" y="336345"/>
                  </a:lnTo>
                  <a:lnTo>
                    <a:pt x="143123" y="340155"/>
                  </a:lnTo>
                  <a:lnTo>
                    <a:pt x="167189" y="355454"/>
                  </a:lnTo>
                  <a:lnTo>
                    <a:pt x="224558" y="410446"/>
                  </a:lnTo>
                  <a:lnTo>
                    <a:pt x="270618" y="471318"/>
                  </a:lnTo>
                  <a:lnTo>
                    <a:pt x="299282" y="529047"/>
                  </a:lnTo>
                  <a:lnTo>
                    <a:pt x="330931" y="591415"/>
                  </a:lnTo>
                  <a:lnTo>
                    <a:pt x="336912" y="605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83344" y="4623523"/>
              <a:ext cx="305328" cy="715939"/>
            </a:xfrm>
            <a:custGeom>
              <a:avLst/>
              <a:gdLst/>
              <a:ahLst/>
              <a:cxnLst/>
              <a:rect l="0" t="0" r="0" b="0"/>
              <a:pathLst>
                <a:path w="305328" h="715939">
                  <a:moveTo>
                    <a:pt x="0" y="0"/>
                  </a:moveTo>
                  <a:lnTo>
                    <a:pt x="5589" y="58617"/>
                  </a:lnTo>
                  <a:lnTo>
                    <a:pt x="10723" y="120027"/>
                  </a:lnTo>
                  <a:lnTo>
                    <a:pt x="18669" y="178431"/>
                  </a:lnTo>
                  <a:lnTo>
                    <a:pt x="22336" y="204475"/>
                  </a:lnTo>
                  <a:lnTo>
                    <a:pt x="37553" y="232291"/>
                  </a:lnTo>
                  <a:lnTo>
                    <a:pt x="50226" y="247910"/>
                  </a:lnTo>
                  <a:lnTo>
                    <a:pt x="58050" y="251841"/>
                  </a:lnTo>
                  <a:lnTo>
                    <a:pt x="76103" y="253089"/>
                  </a:lnTo>
                  <a:lnTo>
                    <a:pt x="105997" y="247215"/>
                  </a:lnTo>
                  <a:lnTo>
                    <a:pt x="159454" y="213292"/>
                  </a:lnTo>
                  <a:lnTo>
                    <a:pt x="220994" y="156496"/>
                  </a:lnTo>
                  <a:lnTo>
                    <a:pt x="248850" y="115531"/>
                  </a:lnTo>
                  <a:lnTo>
                    <a:pt x="265965" y="73644"/>
                  </a:lnTo>
                  <a:lnTo>
                    <a:pt x="269727" y="70153"/>
                  </a:lnTo>
                  <a:lnTo>
                    <a:pt x="273405" y="71336"/>
                  </a:lnTo>
                  <a:lnTo>
                    <a:pt x="280611" y="82008"/>
                  </a:lnTo>
                  <a:lnTo>
                    <a:pt x="287713" y="98450"/>
                  </a:lnTo>
                  <a:lnTo>
                    <a:pt x="294568" y="153242"/>
                  </a:lnTo>
                  <a:lnTo>
                    <a:pt x="299735" y="210338"/>
                  </a:lnTo>
                  <a:lnTo>
                    <a:pt x="295773" y="272266"/>
                  </a:lnTo>
                  <a:lnTo>
                    <a:pt x="295087" y="323477"/>
                  </a:lnTo>
                  <a:lnTo>
                    <a:pt x="294883" y="375695"/>
                  </a:lnTo>
                  <a:lnTo>
                    <a:pt x="294815" y="437337"/>
                  </a:lnTo>
                  <a:lnTo>
                    <a:pt x="294801" y="494573"/>
                  </a:lnTo>
                  <a:lnTo>
                    <a:pt x="294799" y="550939"/>
                  </a:lnTo>
                  <a:lnTo>
                    <a:pt x="294798" y="607134"/>
                  </a:lnTo>
                  <a:lnTo>
                    <a:pt x="297918" y="660174"/>
                  </a:lnTo>
                  <a:lnTo>
                    <a:pt x="305327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41313" y="5265762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42114" y="0"/>
                  </a:moveTo>
                  <a:lnTo>
                    <a:pt x="24156" y="53875"/>
                  </a:lnTo>
                  <a:lnTo>
                    <a:pt x="3096" y="11705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163032" y="4662299"/>
              <a:ext cx="292640" cy="659366"/>
            </a:xfrm>
            <a:custGeom>
              <a:avLst/>
              <a:gdLst/>
              <a:ahLst/>
              <a:cxnLst/>
              <a:rect l="0" t="0" r="0" b="0"/>
              <a:pathLst>
                <a:path w="292640" h="659366">
                  <a:moveTo>
                    <a:pt x="125721" y="77038"/>
                  </a:moveTo>
                  <a:lnTo>
                    <a:pt x="101675" y="95019"/>
                  </a:lnTo>
                  <a:lnTo>
                    <a:pt x="81422" y="121360"/>
                  </a:lnTo>
                  <a:lnTo>
                    <a:pt x="48720" y="182517"/>
                  </a:lnTo>
                  <a:lnTo>
                    <a:pt x="27945" y="240580"/>
                  </a:lnTo>
                  <a:lnTo>
                    <a:pt x="13514" y="296213"/>
                  </a:lnTo>
                  <a:lnTo>
                    <a:pt x="2518" y="359194"/>
                  </a:lnTo>
                  <a:lnTo>
                    <a:pt x="0" y="422632"/>
                  </a:lnTo>
                  <a:lnTo>
                    <a:pt x="6738" y="483082"/>
                  </a:lnTo>
                  <a:lnTo>
                    <a:pt x="12401" y="540083"/>
                  </a:lnTo>
                  <a:lnTo>
                    <a:pt x="24295" y="579224"/>
                  </a:lnTo>
                  <a:lnTo>
                    <a:pt x="37359" y="600879"/>
                  </a:lnTo>
                  <a:lnTo>
                    <a:pt x="87462" y="647381"/>
                  </a:lnTo>
                  <a:lnTo>
                    <a:pt x="106377" y="657298"/>
                  </a:lnTo>
                  <a:lnTo>
                    <a:pt x="132722" y="659365"/>
                  </a:lnTo>
                  <a:lnTo>
                    <a:pt x="163928" y="654044"/>
                  </a:lnTo>
                  <a:lnTo>
                    <a:pt x="222262" y="625153"/>
                  </a:lnTo>
                  <a:lnTo>
                    <a:pt x="249473" y="600531"/>
                  </a:lnTo>
                  <a:lnTo>
                    <a:pt x="269233" y="571009"/>
                  </a:lnTo>
                  <a:lnTo>
                    <a:pt x="286391" y="529592"/>
                  </a:lnTo>
                  <a:lnTo>
                    <a:pt x="292639" y="471974"/>
                  </a:lnTo>
                  <a:lnTo>
                    <a:pt x="290754" y="411200"/>
                  </a:lnTo>
                  <a:lnTo>
                    <a:pt x="285754" y="360493"/>
                  </a:lnTo>
                  <a:lnTo>
                    <a:pt x="281153" y="311543"/>
                  </a:lnTo>
                  <a:lnTo>
                    <a:pt x="269261" y="264284"/>
                  </a:lnTo>
                  <a:lnTo>
                    <a:pt x="244282" y="201502"/>
                  </a:lnTo>
                  <a:lnTo>
                    <a:pt x="217988" y="145211"/>
                  </a:lnTo>
                  <a:lnTo>
                    <a:pt x="190919" y="88225"/>
                  </a:lnTo>
                  <a:lnTo>
                    <a:pt x="143182" y="31864"/>
                  </a:lnTo>
                  <a:lnTo>
                    <a:pt x="121016" y="11661"/>
                  </a:lnTo>
                  <a:lnTo>
                    <a:pt x="102573" y="1968"/>
                  </a:lnTo>
                  <a:lnTo>
                    <a:pt x="79559" y="0"/>
                  </a:lnTo>
                  <a:lnTo>
                    <a:pt x="66870" y="1113"/>
                  </a:lnTo>
                  <a:lnTo>
                    <a:pt x="57242" y="5364"/>
                  </a:lnTo>
                  <a:lnTo>
                    <a:pt x="30965" y="34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604651" y="4718280"/>
              <a:ext cx="210405" cy="727802"/>
            </a:xfrm>
            <a:custGeom>
              <a:avLst/>
              <a:gdLst/>
              <a:ahLst/>
              <a:cxnLst/>
              <a:rect l="0" t="0" r="0" b="0"/>
              <a:pathLst>
                <a:path w="210405" h="727802">
                  <a:moveTo>
                    <a:pt x="94714" y="0"/>
                  </a:moveTo>
                  <a:lnTo>
                    <a:pt x="79073" y="17981"/>
                  </a:lnTo>
                  <a:lnTo>
                    <a:pt x="55107" y="76693"/>
                  </a:lnTo>
                  <a:lnTo>
                    <a:pt x="33771" y="132609"/>
                  </a:lnTo>
                  <a:lnTo>
                    <a:pt x="15459" y="190122"/>
                  </a:lnTo>
                  <a:lnTo>
                    <a:pt x="5552" y="251146"/>
                  </a:lnTo>
                  <a:lnTo>
                    <a:pt x="1062" y="302900"/>
                  </a:lnTo>
                  <a:lnTo>
                    <a:pt x="176" y="358183"/>
                  </a:lnTo>
                  <a:lnTo>
                    <a:pt x="0" y="414163"/>
                  </a:lnTo>
                  <a:lnTo>
                    <a:pt x="1136" y="469111"/>
                  </a:lnTo>
                  <a:lnTo>
                    <a:pt x="14613" y="531399"/>
                  </a:lnTo>
                  <a:lnTo>
                    <a:pt x="31624" y="588865"/>
                  </a:lnTo>
                  <a:lnTo>
                    <a:pt x="48335" y="624084"/>
                  </a:lnTo>
                  <a:lnTo>
                    <a:pt x="85422" y="677907"/>
                  </a:lnTo>
                  <a:lnTo>
                    <a:pt x="119308" y="715618"/>
                  </a:lnTo>
                  <a:lnTo>
                    <a:pt x="138400" y="726714"/>
                  </a:lnTo>
                  <a:lnTo>
                    <a:pt x="148404" y="727801"/>
                  </a:lnTo>
                  <a:lnTo>
                    <a:pt x="168879" y="722770"/>
                  </a:lnTo>
                  <a:lnTo>
                    <a:pt x="186558" y="709616"/>
                  </a:lnTo>
                  <a:lnTo>
                    <a:pt x="194548" y="701195"/>
                  </a:lnTo>
                  <a:lnTo>
                    <a:pt x="203425" y="676240"/>
                  </a:lnTo>
                  <a:lnTo>
                    <a:pt x="209124" y="618149"/>
                  </a:lnTo>
                  <a:lnTo>
                    <a:pt x="210112" y="558932"/>
                  </a:lnTo>
                  <a:lnTo>
                    <a:pt x="210404" y="506291"/>
                  </a:lnTo>
                  <a:lnTo>
                    <a:pt x="203267" y="446582"/>
                  </a:lnTo>
                  <a:lnTo>
                    <a:pt x="197525" y="389727"/>
                  </a:lnTo>
                  <a:lnTo>
                    <a:pt x="185472" y="333436"/>
                  </a:lnTo>
                  <a:lnTo>
                    <a:pt x="171826" y="282153"/>
                  </a:lnTo>
                  <a:lnTo>
                    <a:pt x="160196" y="230220"/>
                  </a:lnTo>
                  <a:lnTo>
                    <a:pt x="139017" y="172684"/>
                  </a:lnTo>
                  <a:lnTo>
                    <a:pt x="123829" y="141243"/>
                  </a:lnTo>
                  <a:lnTo>
                    <a:pt x="9471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869917" y="4760394"/>
              <a:ext cx="267266" cy="639954"/>
            </a:xfrm>
            <a:custGeom>
              <a:avLst/>
              <a:gdLst/>
              <a:ahLst/>
              <a:cxnLst/>
              <a:rect l="0" t="0" r="0" b="0"/>
              <a:pathLst>
                <a:path w="267266" h="639954">
                  <a:moveTo>
                    <a:pt x="197945" y="0"/>
                  </a:moveTo>
                  <a:lnTo>
                    <a:pt x="173899" y="9575"/>
                  </a:lnTo>
                  <a:lnTo>
                    <a:pt x="152476" y="27533"/>
                  </a:lnTo>
                  <a:lnTo>
                    <a:pt x="117247" y="80141"/>
                  </a:lnTo>
                  <a:lnTo>
                    <a:pt x="89155" y="140006"/>
                  </a:lnTo>
                  <a:lnTo>
                    <a:pt x="61076" y="194292"/>
                  </a:lnTo>
                  <a:lnTo>
                    <a:pt x="38588" y="255058"/>
                  </a:lnTo>
                  <a:lnTo>
                    <a:pt x="19235" y="314781"/>
                  </a:lnTo>
                  <a:lnTo>
                    <a:pt x="4977" y="374524"/>
                  </a:lnTo>
                  <a:lnTo>
                    <a:pt x="0" y="427865"/>
                  </a:lnTo>
                  <a:lnTo>
                    <a:pt x="6723" y="483820"/>
                  </a:lnTo>
                  <a:lnTo>
                    <a:pt x="22436" y="542532"/>
                  </a:lnTo>
                  <a:lnTo>
                    <a:pt x="47723" y="583029"/>
                  </a:lnTo>
                  <a:lnTo>
                    <a:pt x="73887" y="606237"/>
                  </a:lnTo>
                  <a:lnTo>
                    <a:pt x="134975" y="634524"/>
                  </a:lnTo>
                  <a:lnTo>
                    <a:pt x="172008" y="639953"/>
                  </a:lnTo>
                  <a:lnTo>
                    <a:pt x="207028" y="635972"/>
                  </a:lnTo>
                  <a:lnTo>
                    <a:pt x="225769" y="624246"/>
                  </a:lnTo>
                  <a:lnTo>
                    <a:pt x="249473" y="594793"/>
                  </a:lnTo>
                  <a:lnTo>
                    <a:pt x="256864" y="582532"/>
                  </a:lnTo>
                  <a:lnTo>
                    <a:pt x="267265" y="531741"/>
                  </a:lnTo>
                  <a:lnTo>
                    <a:pt x="264758" y="472238"/>
                  </a:lnTo>
                  <a:lnTo>
                    <a:pt x="253430" y="414466"/>
                  </a:lnTo>
                  <a:lnTo>
                    <a:pt x="236462" y="358477"/>
                  </a:lnTo>
                  <a:lnTo>
                    <a:pt x="221325" y="317125"/>
                  </a:lnTo>
                  <a:lnTo>
                    <a:pt x="190308" y="261112"/>
                  </a:lnTo>
                  <a:lnTo>
                    <a:pt x="162728" y="206169"/>
                  </a:lnTo>
                  <a:lnTo>
                    <a:pt x="128282" y="145869"/>
                  </a:lnTo>
                  <a:lnTo>
                    <a:pt x="12424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383717" y="4960869"/>
              <a:ext cx="273742" cy="18739"/>
            </a:xfrm>
            <a:custGeom>
              <a:avLst/>
              <a:gdLst/>
              <a:ahLst/>
              <a:cxnLst/>
              <a:rect l="0" t="0" r="0" b="0"/>
              <a:pathLst>
                <a:path w="273742" h="18739">
                  <a:moveTo>
                    <a:pt x="0" y="10095"/>
                  </a:moveTo>
                  <a:lnTo>
                    <a:pt x="37478" y="1762"/>
                  </a:lnTo>
                  <a:lnTo>
                    <a:pt x="88901" y="0"/>
                  </a:lnTo>
                  <a:lnTo>
                    <a:pt x="149748" y="11077"/>
                  </a:lnTo>
                  <a:lnTo>
                    <a:pt x="204015" y="18738"/>
                  </a:lnTo>
                  <a:lnTo>
                    <a:pt x="256111" y="12042"/>
                  </a:lnTo>
                  <a:lnTo>
                    <a:pt x="273741" y="10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836443" y="4707752"/>
              <a:ext cx="105286" cy="610653"/>
            </a:xfrm>
            <a:custGeom>
              <a:avLst/>
              <a:gdLst/>
              <a:ahLst/>
              <a:cxnLst/>
              <a:rect l="0" t="0" r="0" b="0"/>
              <a:pathLst>
                <a:path w="105286" h="610653">
                  <a:moveTo>
                    <a:pt x="0" y="0"/>
                  </a:moveTo>
                  <a:lnTo>
                    <a:pt x="5589" y="58616"/>
                  </a:lnTo>
                  <a:lnTo>
                    <a:pt x="17958" y="121196"/>
                  </a:lnTo>
                  <a:lnTo>
                    <a:pt x="28198" y="172520"/>
                  </a:lnTo>
                  <a:lnTo>
                    <a:pt x="37470" y="225942"/>
                  </a:lnTo>
                  <a:lnTo>
                    <a:pt x="41908" y="282194"/>
                  </a:lnTo>
                  <a:lnTo>
                    <a:pt x="53295" y="334422"/>
                  </a:lnTo>
                  <a:lnTo>
                    <a:pt x="60244" y="377118"/>
                  </a:lnTo>
                  <a:lnTo>
                    <a:pt x="68543" y="431102"/>
                  </a:lnTo>
                  <a:lnTo>
                    <a:pt x="82700" y="484143"/>
                  </a:lnTo>
                  <a:lnTo>
                    <a:pt x="97964" y="543289"/>
                  </a:lnTo>
                  <a:lnTo>
                    <a:pt x="104321" y="598546"/>
                  </a:lnTo>
                  <a:lnTo>
                    <a:pt x="105285" y="610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69966" y="4676166"/>
              <a:ext cx="177089" cy="613321"/>
            </a:xfrm>
            <a:custGeom>
              <a:avLst/>
              <a:gdLst/>
              <a:ahLst/>
              <a:cxnLst/>
              <a:rect l="0" t="0" r="0" b="0"/>
              <a:pathLst>
                <a:path w="177089" h="613321">
                  <a:moveTo>
                    <a:pt x="71803" y="0"/>
                  </a:moveTo>
                  <a:lnTo>
                    <a:pt x="49446" y="5589"/>
                  </a:lnTo>
                  <a:lnTo>
                    <a:pt x="32231" y="17692"/>
                  </a:lnTo>
                  <a:lnTo>
                    <a:pt x="17951" y="34769"/>
                  </a:lnTo>
                  <a:lnTo>
                    <a:pt x="7705" y="54058"/>
                  </a:lnTo>
                  <a:lnTo>
                    <a:pt x="0" y="110677"/>
                  </a:lnTo>
                  <a:lnTo>
                    <a:pt x="1598" y="168135"/>
                  </a:lnTo>
                  <a:lnTo>
                    <a:pt x="18421" y="230134"/>
                  </a:lnTo>
                  <a:lnTo>
                    <a:pt x="43104" y="289130"/>
                  </a:lnTo>
                  <a:lnTo>
                    <a:pt x="75418" y="352284"/>
                  </a:lnTo>
                  <a:lnTo>
                    <a:pt x="105136" y="412982"/>
                  </a:lnTo>
                  <a:lnTo>
                    <a:pt x="126220" y="472821"/>
                  </a:lnTo>
                  <a:lnTo>
                    <a:pt x="139311" y="526495"/>
                  </a:lnTo>
                  <a:lnTo>
                    <a:pt x="137681" y="557652"/>
                  </a:lnTo>
                  <a:lnTo>
                    <a:pt x="129938" y="581638"/>
                  </a:lnTo>
                  <a:lnTo>
                    <a:pt x="124598" y="591309"/>
                  </a:lnTo>
                  <a:lnTo>
                    <a:pt x="109305" y="605175"/>
                  </a:lnTo>
                  <a:lnTo>
                    <a:pt x="100314" y="610511"/>
                  </a:lnTo>
                  <a:lnTo>
                    <a:pt x="80965" y="613320"/>
                  </a:lnTo>
                  <a:lnTo>
                    <a:pt x="70892" y="612430"/>
                  </a:lnTo>
                  <a:lnTo>
                    <a:pt x="53461" y="602084"/>
                  </a:lnTo>
                  <a:lnTo>
                    <a:pt x="45537" y="594412"/>
                  </a:lnTo>
                  <a:lnTo>
                    <a:pt x="36733" y="573409"/>
                  </a:lnTo>
                  <a:lnTo>
                    <a:pt x="31081" y="521798"/>
                  </a:lnTo>
                  <a:lnTo>
                    <a:pt x="31134" y="459307"/>
                  </a:lnTo>
                  <a:lnTo>
                    <a:pt x="41196" y="397570"/>
                  </a:lnTo>
                  <a:lnTo>
                    <a:pt x="51036" y="346696"/>
                  </a:lnTo>
                  <a:lnTo>
                    <a:pt x="61360" y="297697"/>
                  </a:lnTo>
                  <a:lnTo>
                    <a:pt x="71828" y="250423"/>
                  </a:lnTo>
                  <a:lnTo>
                    <a:pt x="91435" y="187637"/>
                  </a:lnTo>
                  <a:lnTo>
                    <a:pt x="116387" y="127481"/>
                  </a:lnTo>
                  <a:lnTo>
                    <a:pt x="156248" y="66391"/>
                  </a:lnTo>
                  <a:lnTo>
                    <a:pt x="170913" y="46188"/>
                  </a:lnTo>
                  <a:lnTo>
                    <a:pt x="177088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78640" y="5223648"/>
              <a:ext cx="84228" cy="157928"/>
            </a:xfrm>
            <a:custGeom>
              <a:avLst/>
              <a:gdLst/>
              <a:ahLst/>
              <a:cxnLst/>
              <a:rect l="0" t="0" r="0" b="0"/>
              <a:pathLst>
                <a:path w="84228" h="157928">
                  <a:moveTo>
                    <a:pt x="84227" y="0"/>
                  </a:moveTo>
                  <a:lnTo>
                    <a:pt x="66269" y="61110"/>
                  </a:lnTo>
                  <a:lnTo>
                    <a:pt x="54860" y="92976"/>
                  </a:lnTo>
                  <a:lnTo>
                    <a:pt x="13367" y="14397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3459063" y="4730880"/>
            <a:ext cx="1287583" cy="659574"/>
            <a:chOff x="3459063" y="4730880"/>
            <a:chExt cx="1287583" cy="659574"/>
          </a:xfrm>
        </p:grpSpPr>
        <p:sp>
          <p:nvSpPr>
            <p:cNvPr id="144" name="Freeform 143"/>
            <p:cNvSpPr/>
            <p:nvPr/>
          </p:nvSpPr>
          <p:spPr>
            <a:xfrm>
              <a:off x="3459063" y="4730880"/>
              <a:ext cx="255800" cy="554904"/>
            </a:xfrm>
            <a:custGeom>
              <a:avLst/>
              <a:gdLst/>
              <a:ahLst/>
              <a:cxnLst/>
              <a:rect l="0" t="0" r="0" b="0"/>
              <a:pathLst>
                <a:path w="255800" h="554904">
                  <a:moveTo>
                    <a:pt x="219660" y="61099"/>
                  </a:moveTo>
                  <a:lnTo>
                    <a:pt x="219660" y="38743"/>
                  </a:lnTo>
                  <a:lnTo>
                    <a:pt x="213420" y="21527"/>
                  </a:lnTo>
                  <a:lnTo>
                    <a:pt x="208481" y="13661"/>
                  </a:lnTo>
                  <a:lnTo>
                    <a:pt x="199339" y="8417"/>
                  </a:lnTo>
                  <a:lnTo>
                    <a:pt x="145759" y="0"/>
                  </a:lnTo>
                  <a:lnTo>
                    <a:pt x="89768" y="3927"/>
                  </a:lnTo>
                  <a:lnTo>
                    <a:pt x="67954" y="12683"/>
                  </a:lnTo>
                  <a:lnTo>
                    <a:pt x="29296" y="37368"/>
                  </a:lnTo>
                  <a:lnTo>
                    <a:pt x="14950" y="54062"/>
                  </a:lnTo>
                  <a:lnTo>
                    <a:pt x="5845" y="74349"/>
                  </a:lnTo>
                  <a:lnTo>
                    <a:pt x="0" y="125501"/>
                  </a:lnTo>
                  <a:lnTo>
                    <a:pt x="1540" y="151723"/>
                  </a:lnTo>
                  <a:lnTo>
                    <a:pt x="10024" y="175076"/>
                  </a:lnTo>
                  <a:lnTo>
                    <a:pt x="17901" y="182707"/>
                  </a:lnTo>
                  <a:lnTo>
                    <a:pt x="77392" y="207138"/>
                  </a:lnTo>
                  <a:lnTo>
                    <a:pt x="134721" y="232034"/>
                  </a:lnTo>
                  <a:lnTo>
                    <a:pt x="171816" y="258121"/>
                  </a:lnTo>
                  <a:lnTo>
                    <a:pt x="215955" y="314443"/>
                  </a:lnTo>
                  <a:lnTo>
                    <a:pt x="243593" y="377012"/>
                  </a:lnTo>
                  <a:lnTo>
                    <a:pt x="255799" y="427485"/>
                  </a:lnTo>
                  <a:lnTo>
                    <a:pt x="254049" y="454785"/>
                  </a:lnTo>
                  <a:lnTo>
                    <a:pt x="240897" y="490872"/>
                  </a:lnTo>
                  <a:lnTo>
                    <a:pt x="222183" y="518203"/>
                  </a:lnTo>
                  <a:lnTo>
                    <a:pt x="196230" y="535529"/>
                  </a:lnTo>
                  <a:lnTo>
                    <a:pt x="154850" y="550694"/>
                  </a:lnTo>
                  <a:lnTo>
                    <a:pt x="102829" y="554903"/>
                  </a:lnTo>
                  <a:lnTo>
                    <a:pt x="47493" y="550145"/>
                  </a:lnTo>
                  <a:lnTo>
                    <a:pt x="19618" y="545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811036" y="4813036"/>
              <a:ext cx="382036" cy="576248"/>
            </a:xfrm>
            <a:custGeom>
              <a:avLst/>
              <a:gdLst/>
              <a:ahLst/>
              <a:cxnLst/>
              <a:rect l="0" t="0" r="0" b="0"/>
              <a:pathLst>
                <a:path w="382036" h="576248">
                  <a:moveTo>
                    <a:pt x="183541" y="31586"/>
                  </a:moveTo>
                  <a:lnTo>
                    <a:pt x="140850" y="46158"/>
                  </a:lnTo>
                  <a:lnTo>
                    <a:pt x="104788" y="70989"/>
                  </a:lnTo>
                  <a:lnTo>
                    <a:pt x="67987" y="125177"/>
                  </a:lnTo>
                  <a:lnTo>
                    <a:pt x="39703" y="179405"/>
                  </a:lnTo>
                  <a:lnTo>
                    <a:pt x="19991" y="233140"/>
                  </a:lnTo>
                  <a:lnTo>
                    <a:pt x="8480" y="284328"/>
                  </a:lnTo>
                  <a:lnTo>
                    <a:pt x="0" y="323282"/>
                  </a:lnTo>
                  <a:lnTo>
                    <a:pt x="3310" y="377244"/>
                  </a:lnTo>
                  <a:lnTo>
                    <a:pt x="10427" y="431141"/>
                  </a:lnTo>
                  <a:lnTo>
                    <a:pt x="27353" y="481036"/>
                  </a:lnTo>
                  <a:lnTo>
                    <a:pt x="41595" y="508592"/>
                  </a:lnTo>
                  <a:lnTo>
                    <a:pt x="83914" y="553077"/>
                  </a:lnTo>
                  <a:lnTo>
                    <a:pt x="117107" y="569547"/>
                  </a:lnTo>
                  <a:lnTo>
                    <a:pt x="162167" y="576247"/>
                  </a:lnTo>
                  <a:lnTo>
                    <a:pt x="206974" y="572643"/>
                  </a:lnTo>
                  <a:lnTo>
                    <a:pt x="249886" y="558577"/>
                  </a:lnTo>
                  <a:lnTo>
                    <a:pt x="308915" y="514585"/>
                  </a:lnTo>
                  <a:lnTo>
                    <a:pt x="329340" y="491917"/>
                  </a:lnTo>
                  <a:lnTo>
                    <a:pt x="358397" y="432825"/>
                  </a:lnTo>
                  <a:lnTo>
                    <a:pt x="375748" y="381334"/>
                  </a:lnTo>
                  <a:lnTo>
                    <a:pt x="382035" y="320558"/>
                  </a:lnTo>
                  <a:lnTo>
                    <a:pt x="380157" y="258466"/>
                  </a:lnTo>
                  <a:lnTo>
                    <a:pt x="363279" y="206123"/>
                  </a:lnTo>
                  <a:lnTo>
                    <a:pt x="337415" y="144658"/>
                  </a:lnTo>
                  <a:lnTo>
                    <a:pt x="302793" y="85254"/>
                  </a:lnTo>
                  <a:lnTo>
                    <a:pt x="266369" y="50722"/>
                  </a:lnTo>
                  <a:lnTo>
                    <a:pt x="225379" y="24491"/>
                  </a:lnTo>
                  <a:lnTo>
                    <a:pt x="168699" y="3421"/>
                  </a:lnTo>
                  <a:lnTo>
                    <a:pt x="1519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190467" y="4844622"/>
              <a:ext cx="556179" cy="545832"/>
            </a:xfrm>
            <a:custGeom>
              <a:avLst/>
              <a:gdLst/>
              <a:ahLst/>
              <a:cxnLst/>
              <a:rect l="0" t="0" r="0" b="0"/>
              <a:pathLst>
                <a:path w="556179" h="545832">
                  <a:moveTo>
                    <a:pt x="235779" y="0"/>
                  </a:moveTo>
                  <a:lnTo>
                    <a:pt x="213422" y="0"/>
                  </a:lnTo>
                  <a:lnTo>
                    <a:pt x="182751" y="11178"/>
                  </a:lnTo>
                  <a:lnTo>
                    <a:pt x="125230" y="42662"/>
                  </a:lnTo>
                  <a:lnTo>
                    <a:pt x="66861" y="98849"/>
                  </a:lnTo>
                  <a:lnTo>
                    <a:pt x="30707" y="151717"/>
                  </a:lnTo>
                  <a:lnTo>
                    <a:pt x="5338" y="212872"/>
                  </a:lnTo>
                  <a:lnTo>
                    <a:pt x="0" y="242008"/>
                  </a:lnTo>
                  <a:lnTo>
                    <a:pt x="3571" y="295534"/>
                  </a:lnTo>
                  <a:lnTo>
                    <a:pt x="15259" y="353608"/>
                  </a:lnTo>
                  <a:lnTo>
                    <a:pt x="23126" y="375918"/>
                  </a:lnTo>
                  <a:lnTo>
                    <a:pt x="53935" y="416759"/>
                  </a:lnTo>
                  <a:lnTo>
                    <a:pt x="110110" y="468733"/>
                  </a:lnTo>
                  <a:lnTo>
                    <a:pt x="172667" y="506662"/>
                  </a:lnTo>
                  <a:lnTo>
                    <a:pt x="235784" y="529740"/>
                  </a:lnTo>
                  <a:lnTo>
                    <a:pt x="296755" y="539123"/>
                  </a:lnTo>
                  <a:lnTo>
                    <a:pt x="351809" y="545831"/>
                  </a:lnTo>
                  <a:lnTo>
                    <a:pt x="403368" y="538750"/>
                  </a:lnTo>
                  <a:lnTo>
                    <a:pt x="454280" y="522967"/>
                  </a:lnTo>
                  <a:lnTo>
                    <a:pt x="492889" y="497666"/>
                  </a:lnTo>
                  <a:lnTo>
                    <a:pt x="521876" y="461733"/>
                  </a:lnTo>
                  <a:lnTo>
                    <a:pt x="543931" y="404822"/>
                  </a:lnTo>
                  <a:lnTo>
                    <a:pt x="556178" y="357735"/>
                  </a:lnTo>
                  <a:lnTo>
                    <a:pt x="546874" y="296385"/>
                  </a:lnTo>
                  <a:lnTo>
                    <a:pt x="527293" y="242365"/>
                  </a:lnTo>
                  <a:lnTo>
                    <a:pt x="496508" y="179003"/>
                  </a:lnTo>
                  <a:lnTo>
                    <a:pt x="456660" y="118935"/>
                  </a:lnTo>
                  <a:lnTo>
                    <a:pt x="399547" y="59783"/>
                  </a:lnTo>
                  <a:lnTo>
                    <a:pt x="34106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8" name="Freeform 147"/>
          <p:cNvSpPr/>
          <p:nvPr/>
        </p:nvSpPr>
        <p:spPr>
          <a:xfrm>
            <a:off x="6106528" y="4961510"/>
            <a:ext cx="273742" cy="60584"/>
          </a:xfrm>
          <a:custGeom>
            <a:avLst/>
            <a:gdLst/>
            <a:ahLst/>
            <a:cxnLst/>
            <a:rect l="0" t="0" r="0" b="0"/>
            <a:pathLst>
              <a:path w="273742" h="60584">
                <a:moveTo>
                  <a:pt x="0" y="50055"/>
                </a:moveTo>
                <a:lnTo>
                  <a:pt x="34898" y="20746"/>
                </a:lnTo>
                <a:lnTo>
                  <a:pt x="69742" y="6146"/>
                </a:lnTo>
                <a:lnTo>
                  <a:pt x="109702" y="0"/>
                </a:lnTo>
                <a:lnTo>
                  <a:pt x="156767" y="3768"/>
                </a:lnTo>
                <a:lnTo>
                  <a:pt x="207756" y="23472"/>
                </a:lnTo>
                <a:lnTo>
                  <a:pt x="262625" y="54078"/>
                </a:lnTo>
                <a:lnTo>
                  <a:pt x="273741" y="605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4" name="Group 163"/>
          <p:cNvGrpSpPr/>
          <p:nvPr/>
        </p:nvGrpSpPr>
        <p:grpSpPr>
          <a:xfrm>
            <a:off x="4952671" y="4793790"/>
            <a:ext cx="2611068" cy="1575135"/>
            <a:chOff x="4952671" y="4793790"/>
            <a:chExt cx="2611068" cy="1575135"/>
          </a:xfrm>
        </p:grpSpPr>
        <p:sp>
          <p:nvSpPr>
            <p:cNvPr id="149" name="Freeform 148"/>
            <p:cNvSpPr/>
            <p:nvPr/>
          </p:nvSpPr>
          <p:spPr>
            <a:xfrm>
              <a:off x="4952671" y="5244705"/>
              <a:ext cx="136871" cy="73700"/>
            </a:xfrm>
            <a:custGeom>
              <a:avLst/>
              <a:gdLst/>
              <a:ahLst/>
              <a:cxnLst/>
              <a:rect l="0" t="0" r="0" b="0"/>
              <a:pathLst>
                <a:path w="136871" h="73700">
                  <a:moveTo>
                    <a:pt x="0" y="0"/>
                  </a:moveTo>
                  <a:lnTo>
                    <a:pt x="53874" y="19128"/>
                  </a:lnTo>
                  <a:lnTo>
                    <a:pt x="113582" y="55429"/>
                  </a:lnTo>
                  <a:lnTo>
                    <a:pt x="13687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289583" y="4793790"/>
              <a:ext cx="374883" cy="541291"/>
            </a:xfrm>
            <a:custGeom>
              <a:avLst/>
              <a:gdLst/>
              <a:ahLst/>
              <a:cxnLst/>
              <a:rect l="0" t="0" r="0" b="0"/>
              <a:pathLst>
                <a:path w="374883" h="541291">
                  <a:moveTo>
                    <a:pt x="347440" y="61360"/>
                  </a:moveTo>
                  <a:lnTo>
                    <a:pt x="337865" y="37314"/>
                  </a:lnTo>
                  <a:lnTo>
                    <a:pt x="327197" y="22987"/>
                  </a:lnTo>
                  <a:lnTo>
                    <a:pt x="302448" y="7357"/>
                  </a:lnTo>
                  <a:lnTo>
                    <a:pt x="253068" y="0"/>
                  </a:lnTo>
                  <a:lnTo>
                    <a:pt x="191321" y="1667"/>
                  </a:lnTo>
                  <a:lnTo>
                    <a:pt x="133718" y="18504"/>
                  </a:lnTo>
                  <a:lnTo>
                    <a:pt x="77790" y="51196"/>
                  </a:lnTo>
                  <a:lnTo>
                    <a:pt x="62649" y="66202"/>
                  </a:lnTo>
                  <a:lnTo>
                    <a:pt x="52021" y="84569"/>
                  </a:lnTo>
                  <a:lnTo>
                    <a:pt x="49636" y="104431"/>
                  </a:lnTo>
                  <a:lnTo>
                    <a:pt x="50639" y="114641"/>
                  </a:lnTo>
                  <a:lnTo>
                    <a:pt x="54816" y="122617"/>
                  </a:lnTo>
                  <a:lnTo>
                    <a:pt x="68816" y="134599"/>
                  </a:lnTo>
                  <a:lnTo>
                    <a:pt x="123210" y="152993"/>
                  </a:lnTo>
                  <a:lnTo>
                    <a:pt x="174287" y="170139"/>
                  </a:lnTo>
                  <a:lnTo>
                    <a:pt x="232184" y="184318"/>
                  </a:lnTo>
                  <a:lnTo>
                    <a:pt x="284565" y="202818"/>
                  </a:lnTo>
                  <a:lnTo>
                    <a:pt x="331770" y="230029"/>
                  </a:lnTo>
                  <a:lnTo>
                    <a:pt x="356445" y="254056"/>
                  </a:lnTo>
                  <a:lnTo>
                    <a:pt x="363972" y="263523"/>
                  </a:lnTo>
                  <a:lnTo>
                    <a:pt x="372335" y="286521"/>
                  </a:lnTo>
                  <a:lnTo>
                    <a:pt x="374882" y="312340"/>
                  </a:lnTo>
                  <a:lnTo>
                    <a:pt x="368569" y="353184"/>
                  </a:lnTo>
                  <a:lnTo>
                    <a:pt x="351231" y="393751"/>
                  </a:lnTo>
                  <a:lnTo>
                    <a:pt x="304439" y="455909"/>
                  </a:lnTo>
                  <a:lnTo>
                    <a:pt x="254632" y="501294"/>
                  </a:lnTo>
                  <a:lnTo>
                    <a:pt x="199733" y="530883"/>
                  </a:lnTo>
                  <a:lnTo>
                    <a:pt x="157836" y="541290"/>
                  </a:lnTo>
                  <a:lnTo>
                    <a:pt x="115786" y="541253"/>
                  </a:lnTo>
                  <a:lnTo>
                    <a:pt x="59656" y="530760"/>
                  </a:lnTo>
                  <a:lnTo>
                    <a:pt x="0" y="514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531738" y="5307876"/>
              <a:ext cx="147400" cy="263214"/>
            </a:xfrm>
            <a:custGeom>
              <a:avLst/>
              <a:gdLst/>
              <a:ahLst/>
              <a:cxnLst/>
              <a:rect l="0" t="0" r="0" b="0"/>
              <a:pathLst>
                <a:path w="147400" h="263214">
                  <a:moveTo>
                    <a:pt x="147399" y="0"/>
                  </a:moveTo>
                  <a:lnTo>
                    <a:pt x="144279" y="42691"/>
                  </a:lnTo>
                  <a:lnTo>
                    <a:pt x="121035" y="103238"/>
                  </a:lnTo>
                  <a:lnTo>
                    <a:pt x="87501" y="160980"/>
                  </a:lnTo>
                  <a:lnTo>
                    <a:pt x="30949" y="22136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773894" y="4802675"/>
              <a:ext cx="339608" cy="545455"/>
            </a:xfrm>
            <a:custGeom>
              <a:avLst/>
              <a:gdLst/>
              <a:ahLst/>
              <a:cxnLst/>
              <a:rect l="0" t="0" r="0" b="0"/>
              <a:pathLst>
                <a:path w="339608" h="545455">
                  <a:moveTo>
                    <a:pt x="326383" y="20890"/>
                  </a:moveTo>
                  <a:lnTo>
                    <a:pt x="271338" y="4102"/>
                  </a:lnTo>
                  <a:lnTo>
                    <a:pt x="219930" y="676"/>
                  </a:lnTo>
                  <a:lnTo>
                    <a:pt x="164715" y="0"/>
                  </a:lnTo>
                  <a:lnTo>
                    <a:pt x="122763" y="5472"/>
                  </a:lnTo>
                  <a:lnTo>
                    <a:pt x="112258" y="10611"/>
                  </a:lnTo>
                  <a:lnTo>
                    <a:pt x="97466" y="25680"/>
                  </a:lnTo>
                  <a:lnTo>
                    <a:pt x="70736" y="84481"/>
                  </a:lnTo>
                  <a:lnTo>
                    <a:pt x="55833" y="139879"/>
                  </a:lnTo>
                  <a:lnTo>
                    <a:pt x="54770" y="152858"/>
                  </a:lnTo>
                  <a:lnTo>
                    <a:pt x="62946" y="176639"/>
                  </a:lnTo>
                  <a:lnTo>
                    <a:pt x="70040" y="187894"/>
                  </a:lnTo>
                  <a:lnTo>
                    <a:pt x="79448" y="195397"/>
                  </a:lnTo>
                  <a:lnTo>
                    <a:pt x="136010" y="214016"/>
                  </a:lnTo>
                  <a:lnTo>
                    <a:pt x="187219" y="227971"/>
                  </a:lnTo>
                  <a:lnTo>
                    <a:pt x="239276" y="245112"/>
                  </a:lnTo>
                  <a:lnTo>
                    <a:pt x="293248" y="278665"/>
                  </a:lnTo>
                  <a:lnTo>
                    <a:pt x="316696" y="306668"/>
                  </a:lnTo>
                  <a:lnTo>
                    <a:pt x="339607" y="358001"/>
                  </a:lnTo>
                  <a:lnTo>
                    <a:pt x="339530" y="395036"/>
                  </a:lnTo>
                  <a:lnTo>
                    <a:pt x="322684" y="455035"/>
                  </a:lnTo>
                  <a:lnTo>
                    <a:pt x="309531" y="479395"/>
                  </a:lnTo>
                  <a:lnTo>
                    <a:pt x="262379" y="521661"/>
                  </a:lnTo>
                  <a:lnTo>
                    <a:pt x="225790" y="537894"/>
                  </a:lnTo>
                  <a:lnTo>
                    <a:pt x="171505" y="545454"/>
                  </a:lnTo>
                  <a:lnTo>
                    <a:pt x="115722" y="543828"/>
                  </a:lnTo>
                  <a:lnTo>
                    <a:pt x="65232" y="532588"/>
                  </a:lnTo>
                  <a:lnTo>
                    <a:pt x="22252" y="510425"/>
                  </a:lnTo>
                  <a:lnTo>
                    <a:pt x="0" y="505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145072" y="4970964"/>
              <a:ext cx="374555" cy="487641"/>
            </a:xfrm>
            <a:custGeom>
              <a:avLst/>
              <a:gdLst/>
              <a:ahLst/>
              <a:cxnLst/>
              <a:rect l="0" t="0" r="0" b="0"/>
              <a:pathLst>
                <a:path w="374555" h="487641">
                  <a:moveTo>
                    <a:pt x="197361" y="21057"/>
                  </a:moveTo>
                  <a:lnTo>
                    <a:pt x="175004" y="15468"/>
                  </a:lnTo>
                  <a:lnTo>
                    <a:pt x="151549" y="22082"/>
                  </a:lnTo>
                  <a:lnTo>
                    <a:pt x="94145" y="50221"/>
                  </a:lnTo>
                  <a:lnTo>
                    <a:pt x="54205" y="95824"/>
                  </a:lnTo>
                  <a:lnTo>
                    <a:pt x="21593" y="155873"/>
                  </a:lnTo>
                  <a:lnTo>
                    <a:pt x="2422" y="218705"/>
                  </a:lnTo>
                  <a:lnTo>
                    <a:pt x="0" y="263543"/>
                  </a:lnTo>
                  <a:lnTo>
                    <a:pt x="6172" y="323622"/>
                  </a:lnTo>
                  <a:lnTo>
                    <a:pt x="21858" y="384503"/>
                  </a:lnTo>
                  <a:lnTo>
                    <a:pt x="47139" y="425081"/>
                  </a:lnTo>
                  <a:lnTo>
                    <a:pt x="106347" y="475942"/>
                  </a:lnTo>
                  <a:lnTo>
                    <a:pt x="125325" y="485661"/>
                  </a:lnTo>
                  <a:lnTo>
                    <a:pt x="151697" y="487640"/>
                  </a:lnTo>
                  <a:lnTo>
                    <a:pt x="205108" y="479379"/>
                  </a:lnTo>
                  <a:lnTo>
                    <a:pt x="233061" y="464262"/>
                  </a:lnTo>
                  <a:lnTo>
                    <a:pt x="284928" y="416314"/>
                  </a:lnTo>
                  <a:lnTo>
                    <a:pt x="326028" y="356375"/>
                  </a:lnTo>
                  <a:lnTo>
                    <a:pt x="353240" y="296205"/>
                  </a:lnTo>
                  <a:lnTo>
                    <a:pt x="367280" y="234008"/>
                  </a:lnTo>
                  <a:lnTo>
                    <a:pt x="374554" y="184394"/>
                  </a:lnTo>
                  <a:lnTo>
                    <a:pt x="364656" y="127055"/>
                  </a:lnTo>
                  <a:lnTo>
                    <a:pt x="345961" y="73190"/>
                  </a:lnTo>
                  <a:lnTo>
                    <a:pt x="326966" y="49686"/>
                  </a:lnTo>
                  <a:lnTo>
                    <a:pt x="282233" y="15534"/>
                  </a:lnTo>
                  <a:lnTo>
                    <a:pt x="257698" y="6904"/>
                  </a:lnTo>
                  <a:lnTo>
                    <a:pt x="1973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22668" y="4988759"/>
              <a:ext cx="418672" cy="486201"/>
            </a:xfrm>
            <a:custGeom>
              <a:avLst/>
              <a:gdLst/>
              <a:ahLst/>
              <a:cxnLst/>
              <a:rect l="0" t="0" r="0" b="0"/>
              <a:pathLst>
                <a:path w="418672" h="486201">
                  <a:moveTo>
                    <a:pt x="240905" y="34847"/>
                  </a:moveTo>
                  <a:lnTo>
                    <a:pt x="229726" y="18080"/>
                  </a:lnTo>
                  <a:lnTo>
                    <a:pt x="214879" y="6728"/>
                  </a:lnTo>
                  <a:lnTo>
                    <a:pt x="206007" y="2063"/>
                  </a:lnTo>
                  <a:lnTo>
                    <a:pt x="183670" y="0"/>
                  </a:lnTo>
                  <a:lnTo>
                    <a:pt x="141667" y="8534"/>
                  </a:lnTo>
                  <a:lnTo>
                    <a:pt x="95297" y="29001"/>
                  </a:lnTo>
                  <a:lnTo>
                    <a:pt x="58161" y="57291"/>
                  </a:lnTo>
                  <a:lnTo>
                    <a:pt x="40362" y="81087"/>
                  </a:lnTo>
                  <a:lnTo>
                    <a:pt x="12991" y="144197"/>
                  </a:lnTo>
                  <a:lnTo>
                    <a:pt x="2970" y="183450"/>
                  </a:lnTo>
                  <a:lnTo>
                    <a:pt x="0" y="230956"/>
                  </a:lnTo>
                  <a:lnTo>
                    <a:pt x="2239" y="283247"/>
                  </a:lnTo>
                  <a:lnTo>
                    <a:pt x="13476" y="337248"/>
                  </a:lnTo>
                  <a:lnTo>
                    <a:pt x="43772" y="397351"/>
                  </a:lnTo>
                  <a:lnTo>
                    <a:pt x="74480" y="438874"/>
                  </a:lnTo>
                  <a:lnTo>
                    <a:pt x="123066" y="471931"/>
                  </a:lnTo>
                  <a:lnTo>
                    <a:pt x="146417" y="480621"/>
                  </a:lnTo>
                  <a:lnTo>
                    <a:pt x="199537" y="486200"/>
                  </a:lnTo>
                  <a:lnTo>
                    <a:pt x="238006" y="484046"/>
                  </a:lnTo>
                  <a:lnTo>
                    <a:pt x="288035" y="467249"/>
                  </a:lnTo>
                  <a:lnTo>
                    <a:pt x="327337" y="440231"/>
                  </a:lnTo>
                  <a:lnTo>
                    <a:pt x="380092" y="387894"/>
                  </a:lnTo>
                  <a:lnTo>
                    <a:pt x="406005" y="338508"/>
                  </a:lnTo>
                  <a:lnTo>
                    <a:pt x="415776" y="294447"/>
                  </a:lnTo>
                  <a:lnTo>
                    <a:pt x="418671" y="244347"/>
                  </a:lnTo>
                  <a:lnTo>
                    <a:pt x="417008" y="211017"/>
                  </a:lnTo>
                  <a:lnTo>
                    <a:pt x="396876" y="154611"/>
                  </a:lnTo>
                  <a:lnTo>
                    <a:pt x="362309" y="99708"/>
                  </a:lnTo>
                  <a:lnTo>
                    <a:pt x="304075" y="55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110598" y="5455275"/>
              <a:ext cx="2063587" cy="94739"/>
            </a:xfrm>
            <a:custGeom>
              <a:avLst/>
              <a:gdLst/>
              <a:ahLst/>
              <a:cxnLst/>
              <a:rect l="0" t="0" r="0" b="0"/>
              <a:pathLst>
                <a:path w="2063587" h="94739">
                  <a:moveTo>
                    <a:pt x="0" y="0"/>
                  </a:moveTo>
                  <a:lnTo>
                    <a:pt x="11178" y="11178"/>
                  </a:lnTo>
                  <a:lnTo>
                    <a:pt x="52728" y="27511"/>
                  </a:lnTo>
                  <a:lnTo>
                    <a:pt x="112235" y="42002"/>
                  </a:lnTo>
                  <a:lnTo>
                    <a:pt x="173635" y="52609"/>
                  </a:lnTo>
                  <a:lnTo>
                    <a:pt x="234331" y="60042"/>
                  </a:lnTo>
                  <a:lnTo>
                    <a:pt x="296762" y="62553"/>
                  </a:lnTo>
                  <a:lnTo>
                    <a:pt x="345553" y="68577"/>
                  </a:lnTo>
                  <a:lnTo>
                    <a:pt x="397054" y="72182"/>
                  </a:lnTo>
                  <a:lnTo>
                    <a:pt x="449358" y="73249"/>
                  </a:lnTo>
                  <a:lnTo>
                    <a:pt x="501901" y="79155"/>
                  </a:lnTo>
                  <a:lnTo>
                    <a:pt x="560103" y="82725"/>
                  </a:lnTo>
                  <a:lnTo>
                    <a:pt x="616212" y="89372"/>
                  </a:lnTo>
                  <a:lnTo>
                    <a:pt x="675471" y="93161"/>
                  </a:lnTo>
                  <a:lnTo>
                    <a:pt x="737483" y="94283"/>
                  </a:lnTo>
                  <a:lnTo>
                    <a:pt x="782446" y="94546"/>
                  </a:lnTo>
                  <a:lnTo>
                    <a:pt x="828555" y="94663"/>
                  </a:lnTo>
                  <a:lnTo>
                    <a:pt x="872445" y="94714"/>
                  </a:lnTo>
                  <a:lnTo>
                    <a:pt x="918468" y="94738"/>
                  </a:lnTo>
                  <a:lnTo>
                    <a:pt x="966218" y="93578"/>
                  </a:lnTo>
                  <a:lnTo>
                    <a:pt x="1014737" y="89163"/>
                  </a:lnTo>
                  <a:lnTo>
                    <a:pt x="1063597" y="86422"/>
                  </a:lnTo>
                  <a:lnTo>
                    <a:pt x="1112608" y="85203"/>
                  </a:lnTo>
                  <a:lnTo>
                    <a:pt x="1161688" y="84661"/>
                  </a:lnTo>
                  <a:lnTo>
                    <a:pt x="1210797" y="81301"/>
                  </a:lnTo>
                  <a:lnTo>
                    <a:pt x="1259919" y="77078"/>
                  </a:lnTo>
                  <a:lnTo>
                    <a:pt x="1309048" y="75201"/>
                  </a:lnTo>
                  <a:lnTo>
                    <a:pt x="1358178" y="74367"/>
                  </a:lnTo>
                  <a:lnTo>
                    <a:pt x="1407310" y="73996"/>
                  </a:lnTo>
                  <a:lnTo>
                    <a:pt x="1456443" y="73831"/>
                  </a:lnTo>
                  <a:lnTo>
                    <a:pt x="1505575" y="73758"/>
                  </a:lnTo>
                  <a:lnTo>
                    <a:pt x="1555878" y="73725"/>
                  </a:lnTo>
                  <a:lnTo>
                    <a:pt x="1609430" y="73711"/>
                  </a:lnTo>
                  <a:lnTo>
                    <a:pt x="1661308" y="73704"/>
                  </a:lnTo>
                  <a:lnTo>
                    <a:pt x="1712830" y="73702"/>
                  </a:lnTo>
                  <a:lnTo>
                    <a:pt x="1766924" y="73700"/>
                  </a:lnTo>
                  <a:lnTo>
                    <a:pt x="1819042" y="73700"/>
                  </a:lnTo>
                  <a:lnTo>
                    <a:pt x="1869502" y="74870"/>
                  </a:lnTo>
                  <a:lnTo>
                    <a:pt x="1919224" y="79289"/>
                  </a:lnTo>
                  <a:lnTo>
                    <a:pt x="1982077" y="82764"/>
                  </a:lnTo>
                  <a:lnTo>
                    <a:pt x="2042633" y="83939"/>
                  </a:lnTo>
                  <a:lnTo>
                    <a:pt x="206358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087524" y="5686902"/>
              <a:ext cx="602142" cy="600125"/>
            </a:xfrm>
            <a:custGeom>
              <a:avLst/>
              <a:gdLst/>
              <a:ahLst/>
              <a:cxnLst/>
              <a:rect l="0" t="0" r="0" b="0"/>
              <a:pathLst>
                <a:path w="602142" h="600125">
                  <a:moveTo>
                    <a:pt x="223116" y="0"/>
                  </a:moveTo>
                  <a:lnTo>
                    <a:pt x="252424" y="34897"/>
                  </a:lnTo>
                  <a:lnTo>
                    <a:pt x="290844" y="98243"/>
                  </a:lnTo>
                  <a:lnTo>
                    <a:pt x="335871" y="160327"/>
                  </a:lnTo>
                  <a:lnTo>
                    <a:pt x="351671" y="187104"/>
                  </a:lnTo>
                  <a:lnTo>
                    <a:pt x="388647" y="242868"/>
                  </a:lnTo>
                  <a:lnTo>
                    <a:pt x="420705" y="305389"/>
                  </a:lnTo>
                  <a:lnTo>
                    <a:pt x="439212" y="360316"/>
                  </a:lnTo>
                  <a:lnTo>
                    <a:pt x="440392" y="405198"/>
                  </a:lnTo>
                  <a:lnTo>
                    <a:pt x="425794" y="448652"/>
                  </a:lnTo>
                  <a:lnTo>
                    <a:pt x="398592" y="488823"/>
                  </a:lnTo>
                  <a:lnTo>
                    <a:pt x="362586" y="515413"/>
                  </a:lnTo>
                  <a:lnTo>
                    <a:pt x="340085" y="526600"/>
                  </a:lnTo>
                  <a:lnTo>
                    <a:pt x="290919" y="533886"/>
                  </a:lnTo>
                  <a:lnTo>
                    <a:pt x="231897" y="530455"/>
                  </a:lnTo>
                  <a:lnTo>
                    <a:pt x="169956" y="516440"/>
                  </a:lnTo>
                  <a:lnTo>
                    <a:pt x="112529" y="497979"/>
                  </a:lnTo>
                  <a:lnTo>
                    <a:pt x="55210" y="466639"/>
                  </a:lnTo>
                  <a:lnTo>
                    <a:pt x="16590" y="434699"/>
                  </a:lnTo>
                  <a:lnTo>
                    <a:pt x="746" y="408390"/>
                  </a:lnTo>
                  <a:lnTo>
                    <a:pt x="0" y="398602"/>
                  </a:lnTo>
                  <a:lnTo>
                    <a:pt x="5410" y="378368"/>
                  </a:lnTo>
                  <a:lnTo>
                    <a:pt x="21852" y="360796"/>
                  </a:lnTo>
                  <a:lnTo>
                    <a:pt x="32788" y="352835"/>
                  </a:lnTo>
                  <a:lnTo>
                    <a:pt x="63656" y="343989"/>
                  </a:lnTo>
                  <a:lnTo>
                    <a:pt x="123616" y="342128"/>
                  </a:lnTo>
                  <a:lnTo>
                    <a:pt x="180766" y="348986"/>
                  </a:lnTo>
                  <a:lnTo>
                    <a:pt x="237106" y="361784"/>
                  </a:lnTo>
                  <a:lnTo>
                    <a:pt x="292127" y="383982"/>
                  </a:lnTo>
                  <a:lnTo>
                    <a:pt x="354429" y="417821"/>
                  </a:lnTo>
                  <a:lnTo>
                    <a:pt x="411896" y="452750"/>
                  </a:lnTo>
                  <a:lnTo>
                    <a:pt x="465175" y="487823"/>
                  </a:lnTo>
                  <a:lnTo>
                    <a:pt x="521198" y="531104"/>
                  </a:lnTo>
                  <a:lnTo>
                    <a:pt x="580352" y="585825"/>
                  </a:lnTo>
                  <a:lnTo>
                    <a:pt x="602141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589320" y="5678681"/>
              <a:ext cx="268680" cy="639931"/>
            </a:xfrm>
            <a:custGeom>
              <a:avLst/>
              <a:gdLst/>
              <a:ahLst/>
              <a:cxnLst/>
              <a:rect l="0" t="0" r="0" b="0"/>
              <a:pathLst>
                <a:path w="268680" h="639931">
                  <a:moveTo>
                    <a:pt x="5589" y="18749"/>
                  </a:moveTo>
                  <a:lnTo>
                    <a:pt x="0" y="35517"/>
                  </a:lnTo>
                  <a:lnTo>
                    <a:pt x="376" y="53108"/>
                  </a:lnTo>
                  <a:lnTo>
                    <a:pt x="14478" y="109409"/>
                  </a:lnTo>
                  <a:lnTo>
                    <a:pt x="25527" y="127672"/>
                  </a:lnTo>
                  <a:lnTo>
                    <a:pt x="50491" y="151108"/>
                  </a:lnTo>
                  <a:lnTo>
                    <a:pt x="73118" y="159464"/>
                  </a:lnTo>
                  <a:lnTo>
                    <a:pt x="85704" y="161692"/>
                  </a:lnTo>
                  <a:lnTo>
                    <a:pt x="131362" y="153650"/>
                  </a:lnTo>
                  <a:lnTo>
                    <a:pt x="170757" y="130860"/>
                  </a:lnTo>
                  <a:lnTo>
                    <a:pt x="227862" y="74543"/>
                  </a:lnTo>
                  <a:lnTo>
                    <a:pt x="252223" y="28730"/>
                  </a:lnTo>
                  <a:lnTo>
                    <a:pt x="262200" y="0"/>
                  </a:lnTo>
                  <a:lnTo>
                    <a:pt x="259021" y="52213"/>
                  </a:lnTo>
                  <a:lnTo>
                    <a:pt x="264084" y="106654"/>
                  </a:lnTo>
                  <a:lnTo>
                    <a:pt x="267404" y="167238"/>
                  </a:lnTo>
                  <a:lnTo>
                    <a:pt x="268388" y="224053"/>
                  </a:lnTo>
                  <a:lnTo>
                    <a:pt x="268679" y="277932"/>
                  </a:lnTo>
                  <a:lnTo>
                    <a:pt x="261542" y="332898"/>
                  </a:lnTo>
                  <a:lnTo>
                    <a:pt x="255799" y="387603"/>
                  </a:lnTo>
                  <a:lnTo>
                    <a:pt x="243747" y="443469"/>
                  </a:lnTo>
                  <a:lnTo>
                    <a:pt x="222865" y="499564"/>
                  </a:lnTo>
                  <a:lnTo>
                    <a:pt x="206261" y="558825"/>
                  </a:lnTo>
                  <a:lnTo>
                    <a:pt x="198409" y="603031"/>
                  </a:lnTo>
                  <a:lnTo>
                    <a:pt x="195102" y="6399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900235" y="6118570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94757" y="0"/>
                  </a:moveTo>
                  <a:lnTo>
                    <a:pt x="67246" y="63428"/>
                  </a:lnTo>
                  <a:lnTo>
                    <a:pt x="55150" y="93663"/>
                  </a:lnTo>
                  <a:lnTo>
                    <a:pt x="23973" y="132755"/>
                  </a:lnTo>
                  <a:lnTo>
                    <a:pt x="13385" y="1408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075857" y="5644788"/>
              <a:ext cx="346481" cy="603250"/>
            </a:xfrm>
            <a:custGeom>
              <a:avLst/>
              <a:gdLst/>
              <a:ahLst/>
              <a:cxnLst/>
              <a:rect l="0" t="0" r="0" b="0"/>
              <a:pathLst>
                <a:path w="346481" h="603250">
                  <a:moveTo>
                    <a:pt x="308689" y="73699"/>
                  </a:moveTo>
                  <a:lnTo>
                    <a:pt x="254544" y="76818"/>
                  </a:lnTo>
                  <a:lnTo>
                    <a:pt x="229643" y="83274"/>
                  </a:lnTo>
                  <a:lnTo>
                    <a:pt x="172366" y="119855"/>
                  </a:lnTo>
                  <a:lnTo>
                    <a:pt x="111080" y="179940"/>
                  </a:lnTo>
                  <a:lnTo>
                    <a:pt x="66747" y="233906"/>
                  </a:lnTo>
                  <a:lnTo>
                    <a:pt x="31467" y="285739"/>
                  </a:lnTo>
                  <a:lnTo>
                    <a:pt x="1937" y="346017"/>
                  </a:lnTo>
                  <a:lnTo>
                    <a:pt x="0" y="367864"/>
                  </a:lnTo>
                  <a:lnTo>
                    <a:pt x="4208" y="390443"/>
                  </a:lnTo>
                  <a:lnTo>
                    <a:pt x="25973" y="443065"/>
                  </a:lnTo>
                  <a:lnTo>
                    <a:pt x="52803" y="498521"/>
                  </a:lnTo>
                  <a:lnTo>
                    <a:pt x="100226" y="558873"/>
                  </a:lnTo>
                  <a:lnTo>
                    <a:pt x="147886" y="590719"/>
                  </a:lnTo>
                  <a:lnTo>
                    <a:pt x="170541" y="601014"/>
                  </a:lnTo>
                  <a:lnTo>
                    <a:pt x="192308" y="603249"/>
                  </a:lnTo>
                  <a:lnTo>
                    <a:pt x="212511" y="599173"/>
                  </a:lnTo>
                  <a:lnTo>
                    <a:pt x="238208" y="582555"/>
                  </a:lnTo>
                  <a:lnTo>
                    <a:pt x="266359" y="554754"/>
                  </a:lnTo>
                  <a:lnTo>
                    <a:pt x="297425" y="504031"/>
                  </a:lnTo>
                  <a:lnTo>
                    <a:pt x="331989" y="443407"/>
                  </a:lnTo>
                  <a:lnTo>
                    <a:pt x="344709" y="408630"/>
                  </a:lnTo>
                  <a:lnTo>
                    <a:pt x="346480" y="345663"/>
                  </a:lnTo>
                  <a:lnTo>
                    <a:pt x="341500" y="282488"/>
                  </a:lnTo>
                  <a:lnTo>
                    <a:pt x="332111" y="224949"/>
                  </a:lnTo>
                  <a:lnTo>
                    <a:pt x="318992" y="165404"/>
                  </a:lnTo>
                  <a:lnTo>
                    <a:pt x="299546" y="103252"/>
                  </a:lnTo>
                  <a:lnTo>
                    <a:pt x="274629" y="43233"/>
                  </a:lnTo>
                  <a:lnTo>
                    <a:pt x="260796" y="23894"/>
                  </a:lnTo>
                  <a:lnTo>
                    <a:pt x="235617" y="7599"/>
                  </a:lnTo>
                  <a:lnTo>
                    <a:pt x="2139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480440" y="5729016"/>
              <a:ext cx="272605" cy="639909"/>
            </a:xfrm>
            <a:custGeom>
              <a:avLst/>
              <a:gdLst/>
              <a:ahLst/>
              <a:cxnLst/>
              <a:rect l="0" t="0" r="0" b="0"/>
              <a:pathLst>
                <a:path w="272605" h="639909">
                  <a:moveTo>
                    <a:pt x="272604" y="94756"/>
                  </a:moveTo>
                  <a:lnTo>
                    <a:pt x="210323" y="131843"/>
                  </a:lnTo>
                  <a:lnTo>
                    <a:pt x="147997" y="168530"/>
                  </a:lnTo>
                  <a:lnTo>
                    <a:pt x="93847" y="208847"/>
                  </a:lnTo>
                  <a:lnTo>
                    <a:pt x="65221" y="234236"/>
                  </a:lnTo>
                  <a:lnTo>
                    <a:pt x="28528" y="284613"/>
                  </a:lnTo>
                  <a:lnTo>
                    <a:pt x="15582" y="317126"/>
                  </a:lnTo>
                  <a:lnTo>
                    <a:pt x="4617" y="377575"/>
                  </a:lnTo>
                  <a:lnTo>
                    <a:pt x="0" y="430428"/>
                  </a:lnTo>
                  <a:lnTo>
                    <a:pt x="1540" y="476664"/>
                  </a:lnTo>
                  <a:lnTo>
                    <a:pt x="21835" y="528034"/>
                  </a:lnTo>
                  <a:lnTo>
                    <a:pt x="55267" y="587251"/>
                  </a:lnTo>
                  <a:lnTo>
                    <a:pt x="77317" y="611258"/>
                  </a:lnTo>
                  <a:lnTo>
                    <a:pt x="125831" y="634375"/>
                  </a:lnTo>
                  <a:lnTo>
                    <a:pt x="162565" y="639908"/>
                  </a:lnTo>
                  <a:lnTo>
                    <a:pt x="183143" y="634964"/>
                  </a:lnTo>
                  <a:lnTo>
                    <a:pt x="215418" y="612725"/>
                  </a:lnTo>
                  <a:lnTo>
                    <a:pt x="237203" y="587091"/>
                  </a:lnTo>
                  <a:lnTo>
                    <a:pt x="261111" y="528290"/>
                  </a:lnTo>
                  <a:lnTo>
                    <a:pt x="269198" y="489153"/>
                  </a:lnTo>
                  <a:lnTo>
                    <a:pt x="271931" y="429115"/>
                  </a:lnTo>
                  <a:lnTo>
                    <a:pt x="272471" y="372196"/>
                  </a:lnTo>
                  <a:lnTo>
                    <a:pt x="269458" y="315892"/>
                  </a:lnTo>
                  <a:lnTo>
                    <a:pt x="257944" y="254121"/>
                  </a:lnTo>
                  <a:lnTo>
                    <a:pt x="243235" y="193999"/>
                  </a:lnTo>
                  <a:lnTo>
                    <a:pt x="219013" y="137063"/>
                  </a:lnTo>
                  <a:lnTo>
                    <a:pt x="191698" y="86346"/>
                  </a:lnTo>
                  <a:lnTo>
                    <a:pt x="155367" y="50938"/>
                  </a:lnTo>
                  <a:lnTo>
                    <a:pt x="123614" y="29780"/>
                  </a:lnTo>
                  <a:lnTo>
                    <a:pt x="77794" y="11559"/>
                  </a:lnTo>
                  <a:lnTo>
                    <a:pt x="515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860055" y="5765541"/>
              <a:ext cx="344012" cy="562781"/>
            </a:xfrm>
            <a:custGeom>
              <a:avLst/>
              <a:gdLst/>
              <a:ahLst/>
              <a:cxnLst/>
              <a:rect l="0" t="0" r="0" b="0"/>
              <a:pathLst>
                <a:path w="344012" h="562781">
                  <a:moveTo>
                    <a:pt x="229901" y="5589"/>
                  </a:moveTo>
                  <a:lnTo>
                    <a:pt x="213133" y="0"/>
                  </a:lnTo>
                  <a:lnTo>
                    <a:pt x="195542" y="375"/>
                  </a:lnTo>
                  <a:lnTo>
                    <a:pt x="174855" y="6781"/>
                  </a:lnTo>
                  <a:lnTo>
                    <a:pt x="123448" y="36370"/>
                  </a:lnTo>
                  <a:lnTo>
                    <a:pt x="79412" y="65091"/>
                  </a:lnTo>
                  <a:lnTo>
                    <a:pt x="42117" y="101700"/>
                  </a:lnTo>
                  <a:lnTo>
                    <a:pt x="7014" y="164805"/>
                  </a:lnTo>
                  <a:lnTo>
                    <a:pt x="0" y="217107"/>
                  </a:lnTo>
                  <a:lnTo>
                    <a:pt x="4204" y="278087"/>
                  </a:lnTo>
                  <a:lnTo>
                    <a:pt x="16300" y="338053"/>
                  </a:lnTo>
                  <a:lnTo>
                    <a:pt x="28832" y="380828"/>
                  </a:lnTo>
                  <a:lnTo>
                    <a:pt x="60202" y="437203"/>
                  </a:lnTo>
                  <a:lnTo>
                    <a:pt x="96376" y="497865"/>
                  </a:lnTo>
                  <a:lnTo>
                    <a:pt x="131613" y="538233"/>
                  </a:lnTo>
                  <a:lnTo>
                    <a:pt x="158274" y="554263"/>
                  </a:lnTo>
                  <a:lnTo>
                    <a:pt x="207130" y="561755"/>
                  </a:lnTo>
                  <a:lnTo>
                    <a:pt x="234208" y="562780"/>
                  </a:lnTo>
                  <a:lnTo>
                    <a:pt x="245641" y="559543"/>
                  </a:lnTo>
                  <a:lnTo>
                    <a:pt x="264582" y="546589"/>
                  </a:lnTo>
                  <a:lnTo>
                    <a:pt x="316239" y="486228"/>
                  </a:lnTo>
                  <a:lnTo>
                    <a:pt x="325985" y="467211"/>
                  </a:lnTo>
                  <a:lnTo>
                    <a:pt x="337094" y="407652"/>
                  </a:lnTo>
                  <a:lnTo>
                    <a:pt x="344011" y="358360"/>
                  </a:lnTo>
                  <a:lnTo>
                    <a:pt x="338142" y="303563"/>
                  </a:lnTo>
                  <a:lnTo>
                    <a:pt x="332650" y="250798"/>
                  </a:lnTo>
                  <a:lnTo>
                    <a:pt x="325870" y="229215"/>
                  </a:lnTo>
                  <a:lnTo>
                    <a:pt x="295816" y="188878"/>
                  </a:lnTo>
                  <a:lnTo>
                    <a:pt x="240399" y="131962"/>
                  </a:lnTo>
                  <a:lnTo>
                    <a:pt x="186860" y="89819"/>
                  </a:lnTo>
                  <a:lnTo>
                    <a:pt x="135145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195241" y="5363242"/>
              <a:ext cx="336913" cy="49920"/>
            </a:xfrm>
            <a:custGeom>
              <a:avLst/>
              <a:gdLst/>
              <a:ahLst/>
              <a:cxnLst/>
              <a:rect l="0" t="0" r="0" b="0"/>
              <a:pathLst>
                <a:path w="336913" h="49920">
                  <a:moveTo>
                    <a:pt x="0" y="28862"/>
                  </a:moveTo>
                  <a:lnTo>
                    <a:pt x="11178" y="17683"/>
                  </a:lnTo>
                  <a:lnTo>
                    <a:pt x="46076" y="5143"/>
                  </a:lnTo>
                  <a:lnTo>
                    <a:pt x="107931" y="0"/>
                  </a:lnTo>
                  <a:lnTo>
                    <a:pt x="165729" y="9036"/>
                  </a:lnTo>
                  <a:lnTo>
                    <a:pt x="220290" y="18698"/>
                  </a:lnTo>
                  <a:lnTo>
                    <a:pt x="279950" y="32444"/>
                  </a:lnTo>
                  <a:lnTo>
                    <a:pt x="336912" y="49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300526" y="5581617"/>
              <a:ext cx="263213" cy="115814"/>
            </a:xfrm>
            <a:custGeom>
              <a:avLst/>
              <a:gdLst/>
              <a:ahLst/>
              <a:cxnLst/>
              <a:rect l="0" t="0" r="0" b="0"/>
              <a:pathLst>
                <a:path w="263213" h="115814">
                  <a:moveTo>
                    <a:pt x="0" y="0"/>
                  </a:moveTo>
                  <a:lnTo>
                    <a:pt x="58617" y="14654"/>
                  </a:lnTo>
                  <a:lnTo>
                    <a:pt x="120026" y="37773"/>
                  </a:lnTo>
                  <a:lnTo>
                    <a:pt x="178430" y="71802"/>
                  </a:lnTo>
                  <a:lnTo>
                    <a:pt x="238356" y="100139"/>
                  </a:lnTo>
                  <a:lnTo>
                    <a:pt x="26321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7593270" y="5158963"/>
            <a:ext cx="1448182" cy="873867"/>
            <a:chOff x="7593270" y="5158963"/>
            <a:chExt cx="1448182" cy="873867"/>
          </a:xfrm>
        </p:grpSpPr>
        <p:sp>
          <p:nvSpPr>
            <p:cNvPr id="165" name="Freeform 164"/>
            <p:cNvSpPr/>
            <p:nvPr/>
          </p:nvSpPr>
          <p:spPr>
            <a:xfrm>
              <a:off x="7593270" y="5158963"/>
              <a:ext cx="311715" cy="639241"/>
            </a:xfrm>
            <a:custGeom>
              <a:avLst/>
              <a:gdLst/>
              <a:ahLst/>
              <a:cxnLst/>
              <a:rect l="0" t="0" r="0" b="0"/>
              <a:pathLst>
                <a:path w="311715" h="639241">
                  <a:moveTo>
                    <a:pt x="250460" y="0"/>
                  </a:moveTo>
                  <a:lnTo>
                    <a:pt x="218009" y="19151"/>
                  </a:lnTo>
                  <a:lnTo>
                    <a:pt x="164033" y="76672"/>
                  </a:lnTo>
                  <a:lnTo>
                    <a:pt x="114658" y="137132"/>
                  </a:lnTo>
                  <a:lnTo>
                    <a:pt x="84499" y="189548"/>
                  </a:lnTo>
                  <a:lnTo>
                    <a:pt x="53405" y="250494"/>
                  </a:lnTo>
                  <a:lnTo>
                    <a:pt x="26029" y="312274"/>
                  </a:lnTo>
                  <a:lnTo>
                    <a:pt x="5281" y="373615"/>
                  </a:lnTo>
                  <a:lnTo>
                    <a:pt x="0" y="425776"/>
                  </a:lnTo>
                  <a:lnTo>
                    <a:pt x="4025" y="485685"/>
                  </a:lnTo>
                  <a:lnTo>
                    <a:pt x="18215" y="542300"/>
                  </a:lnTo>
                  <a:lnTo>
                    <a:pt x="37237" y="584941"/>
                  </a:lnTo>
                  <a:lnTo>
                    <a:pt x="63281" y="614213"/>
                  </a:lnTo>
                  <a:lnTo>
                    <a:pt x="93225" y="632115"/>
                  </a:lnTo>
                  <a:lnTo>
                    <a:pt x="135502" y="639240"/>
                  </a:lnTo>
                  <a:lnTo>
                    <a:pt x="161933" y="634667"/>
                  </a:lnTo>
                  <a:lnTo>
                    <a:pt x="185379" y="623666"/>
                  </a:lnTo>
                  <a:lnTo>
                    <a:pt x="229026" y="584888"/>
                  </a:lnTo>
                  <a:lnTo>
                    <a:pt x="265854" y="532514"/>
                  </a:lnTo>
                  <a:lnTo>
                    <a:pt x="288423" y="483175"/>
                  </a:lnTo>
                  <a:lnTo>
                    <a:pt x="305123" y="435102"/>
                  </a:lnTo>
                  <a:lnTo>
                    <a:pt x="311111" y="378094"/>
                  </a:lnTo>
                  <a:lnTo>
                    <a:pt x="311714" y="322468"/>
                  </a:lnTo>
                  <a:lnTo>
                    <a:pt x="306174" y="264392"/>
                  </a:lnTo>
                  <a:lnTo>
                    <a:pt x="300590" y="204781"/>
                  </a:lnTo>
                  <a:lnTo>
                    <a:pt x="282980" y="153275"/>
                  </a:lnTo>
                  <a:lnTo>
                    <a:pt x="250121" y="95531"/>
                  </a:lnTo>
                  <a:lnTo>
                    <a:pt x="222318" y="58385"/>
                  </a:lnTo>
                  <a:lnTo>
                    <a:pt x="195718" y="41346"/>
                  </a:lnTo>
                  <a:lnTo>
                    <a:pt x="155704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970073" y="57275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096415" y="5294231"/>
              <a:ext cx="183941" cy="549086"/>
            </a:xfrm>
            <a:custGeom>
              <a:avLst/>
              <a:gdLst/>
              <a:ahLst/>
              <a:cxnLst/>
              <a:rect l="0" t="0" r="0" b="0"/>
              <a:pathLst>
                <a:path w="183941" h="549086">
                  <a:moveTo>
                    <a:pt x="0" y="12131"/>
                  </a:moveTo>
                  <a:lnTo>
                    <a:pt x="11178" y="953"/>
                  </a:lnTo>
                  <a:lnTo>
                    <a:pt x="17981" y="0"/>
                  </a:lnTo>
                  <a:lnTo>
                    <a:pt x="34897" y="5180"/>
                  </a:lnTo>
                  <a:lnTo>
                    <a:pt x="67118" y="28739"/>
                  </a:lnTo>
                  <a:lnTo>
                    <a:pt x="118282" y="80299"/>
                  </a:lnTo>
                  <a:lnTo>
                    <a:pt x="148691" y="137514"/>
                  </a:lnTo>
                  <a:lnTo>
                    <a:pt x="168164" y="190990"/>
                  </a:lnTo>
                  <a:lnTo>
                    <a:pt x="175778" y="228903"/>
                  </a:lnTo>
                  <a:lnTo>
                    <a:pt x="183940" y="282938"/>
                  </a:lnTo>
                  <a:lnTo>
                    <a:pt x="180006" y="343048"/>
                  </a:lnTo>
                  <a:lnTo>
                    <a:pt x="164845" y="401195"/>
                  </a:lnTo>
                  <a:lnTo>
                    <a:pt x="151642" y="427204"/>
                  </a:lnTo>
                  <a:lnTo>
                    <a:pt x="123310" y="455000"/>
                  </a:lnTo>
                  <a:lnTo>
                    <a:pt x="98868" y="470615"/>
                  </a:lnTo>
                  <a:lnTo>
                    <a:pt x="75526" y="475995"/>
                  </a:lnTo>
                  <a:lnTo>
                    <a:pt x="64389" y="475791"/>
                  </a:lnTo>
                  <a:lnTo>
                    <a:pt x="54623" y="470977"/>
                  </a:lnTo>
                  <a:lnTo>
                    <a:pt x="37535" y="453149"/>
                  </a:lnTo>
                  <a:lnTo>
                    <a:pt x="28380" y="429628"/>
                  </a:lnTo>
                  <a:lnTo>
                    <a:pt x="25481" y="402406"/>
                  </a:lnTo>
                  <a:lnTo>
                    <a:pt x="31596" y="356536"/>
                  </a:lnTo>
                  <a:lnTo>
                    <a:pt x="41729" y="331316"/>
                  </a:lnTo>
                  <a:lnTo>
                    <a:pt x="48876" y="324357"/>
                  </a:lnTo>
                  <a:lnTo>
                    <a:pt x="57150" y="320888"/>
                  </a:lnTo>
                  <a:lnTo>
                    <a:pt x="66176" y="319744"/>
                  </a:lnTo>
                  <a:lnTo>
                    <a:pt x="73363" y="323661"/>
                  </a:lnTo>
                  <a:lnTo>
                    <a:pt x="84468" y="340492"/>
                  </a:lnTo>
                  <a:lnTo>
                    <a:pt x="114097" y="401860"/>
                  </a:lnTo>
                  <a:lnTo>
                    <a:pt x="145509" y="464872"/>
                  </a:lnTo>
                  <a:lnTo>
                    <a:pt x="171491" y="528029"/>
                  </a:lnTo>
                  <a:lnTo>
                    <a:pt x="178984" y="5490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317513" y="5332359"/>
              <a:ext cx="368498" cy="626771"/>
            </a:xfrm>
            <a:custGeom>
              <a:avLst/>
              <a:gdLst/>
              <a:ahLst/>
              <a:cxnLst/>
              <a:rect l="0" t="0" r="0" b="0"/>
              <a:pathLst>
                <a:path w="368498" h="626771">
                  <a:moveTo>
                    <a:pt x="0" y="5589"/>
                  </a:moveTo>
                  <a:lnTo>
                    <a:pt x="16768" y="0"/>
                  </a:lnTo>
                  <a:lnTo>
                    <a:pt x="34358" y="3495"/>
                  </a:lnTo>
                  <a:lnTo>
                    <a:pt x="90659" y="31266"/>
                  </a:lnTo>
                  <a:lnTo>
                    <a:pt x="146947" y="80772"/>
                  </a:lnTo>
                  <a:lnTo>
                    <a:pt x="191071" y="137716"/>
                  </a:lnTo>
                  <a:lnTo>
                    <a:pt x="219455" y="194477"/>
                  </a:lnTo>
                  <a:lnTo>
                    <a:pt x="234812" y="253860"/>
                  </a:lnTo>
                  <a:lnTo>
                    <a:pt x="245568" y="312727"/>
                  </a:lnTo>
                  <a:lnTo>
                    <a:pt x="250575" y="369034"/>
                  </a:lnTo>
                  <a:lnTo>
                    <a:pt x="243862" y="432056"/>
                  </a:lnTo>
                  <a:lnTo>
                    <a:pt x="237844" y="461072"/>
                  </a:lnTo>
                  <a:lnTo>
                    <a:pt x="232262" y="471851"/>
                  </a:lnTo>
                  <a:lnTo>
                    <a:pt x="216701" y="486947"/>
                  </a:lnTo>
                  <a:lnTo>
                    <a:pt x="207638" y="490271"/>
                  </a:lnTo>
                  <a:lnTo>
                    <a:pt x="188210" y="490845"/>
                  </a:lnTo>
                  <a:lnTo>
                    <a:pt x="180455" y="487021"/>
                  </a:lnTo>
                  <a:lnTo>
                    <a:pt x="168720" y="473412"/>
                  </a:lnTo>
                  <a:lnTo>
                    <a:pt x="147895" y="422824"/>
                  </a:lnTo>
                  <a:lnTo>
                    <a:pt x="142941" y="398088"/>
                  </a:lnTo>
                  <a:lnTo>
                    <a:pt x="144637" y="375395"/>
                  </a:lnTo>
                  <a:lnTo>
                    <a:pt x="157759" y="342889"/>
                  </a:lnTo>
                  <a:lnTo>
                    <a:pt x="163664" y="338080"/>
                  </a:lnTo>
                  <a:lnTo>
                    <a:pt x="169941" y="337214"/>
                  </a:lnTo>
                  <a:lnTo>
                    <a:pt x="176465" y="338976"/>
                  </a:lnTo>
                  <a:lnTo>
                    <a:pt x="181984" y="343660"/>
                  </a:lnTo>
                  <a:lnTo>
                    <a:pt x="221788" y="398023"/>
                  </a:lnTo>
                  <a:lnTo>
                    <a:pt x="263273" y="455447"/>
                  </a:lnTo>
                  <a:lnTo>
                    <a:pt x="297145" y="501437"/>
                  </a:lnTo>
                  <a:lnTo>
                    <a:pt x="330869" y="563688"/>
                  </a:lnTo>
                  <a:lnTo>
                    <a:pt x="368497" y="626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646259" y="5316891"/>
              <a:ext cx="260851" cy="715939"/>
            </a:xfrm>
            <a:custGeom>
              <a:avLst/>
              <a:gdLst/>
              <a:ahLst/>
              <a:cxnLst/>
              <a:rect l="0" t="0" r="0" b="0"/>
              <a:pathLst>
                <a:path w="260851" h="715939">
                  <a:moveTo>
                    <a:pt x="134508" y="0"/>
                  </a:moveTo>
                  <a:lnTo>
                    <a:pt x="93650" y="2340"/>
                  </a:lnTo>
                  <a:lnTo>
                    <a:pt x="66826" y="11178"/>
                  </a:lnTo>
                  <a:lnTo>
                    <a:pt x="45546" y="26025"/>
                  </a:lnTo>
                  <a:lnTo>
                    <a:pt x="29458" y="44322"/>
                  </a:lnTo>
                  <a:lnTo>
                    <a:pt x="9599" y="87784"/>
                  </a:lnTo>
                  <a:lnTo>
                    <a:pt x="0" y="141082"/>
                  </a:lnTo>
                  <a:lnTo>
                    <a:pt x="3926" y="188291"/>
                  </a:lnTo>
                  <a:lnTo>
                    <a:pt x="18088" y="228145"/>
                  </a:lnTo>
                  <a:lnTo>
                    <a:pt x="57553" y="279838"/>
                  </a:lnTo>
                  <a:lnTo>
                    <a:pt x="66827" y="283655"/>
                  </a:lnTo>
                  <a:lnTo>
                    <a:pt x="89610" y="284776"/>
                  </a:lnTo>
                  <a:lnTo>
                    <a:pt x="99897" y="279928"/>
                  </a:lnTo>
                  <a:lnTo>
                    <a:pt x="117565" y="262063"/>
                  </a:lnTo>
                  <a:lnTo>
                    <a:pt x="143730" y="202085"/>
                  </a:lnTo>
                  <a:lnTo>
                    <a:pt x="162411" y="147668"/>
                  </a:lnTo>
                  <a:lnTo>
                    <a:pt x="169526" y="126462"/>
                  </a:lnTo>
                  <a:lnTo>
                    <a:pt x="173061" y="125252"/>
                  </a:lnTo>
                  <a:lnTo>
                    <a:pt x="176587" y="130295"/>
                  </a:lnTo>
                  <a:lnTo>
                    <a:pt x="192995" y="189081"/>
                  </a:lnTo>
                  <a:lnTo>
                    <a:pt x="199873" y="250866"/>
                  </a:lnTo>
                  <a:lnTo>
                    <a:pt x="212150" y="308476"/>
                  </a:lnTo>
                  <a:lnTo>
                    <a:pt x="218605" y="366087"/>
                  </a:lnTo>
                  <a:lnTo>
                    <a:pt x="226812" y="429459"/>
                  </a:lnTo>
                  <a:lnTo>
                    <a:pt x="228538" y="476248"/>
                  </a:lnTo>
                  <a:lnTo>
                    <a:pt x="234710" y="538870"/>
                  </a:lnTo>
                  <a:lnTo>
                    <a:pt x="238788" y="597470"/>
                  </a:lnTo>
                  <a:lnTo>
                    <a:pt x="242714" y="657918"/>
                  </a:lnTo>
                  <a:lnTo>
                    <a:pt x="260850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981458" y="5411647"/>
              <a:ext cx="59994" cy="589597"/>
            </a:xfrm>
            <a:custGeom>
              <a:avLst/>
              <a:gdLst/>
              <a:ahLst/>
              <a:cxnLst/>
              <a:rect l="0" t="0" r="0" b="0"/>
              <a:pathLst>
                <a:path w="59994" h="589597">
                  <a:moveTo>
                    <a:pt x="9879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5068" y="143767"/>
                  </a:lnTo>
                  <a:lnTo>
                    <a:pt x="16164" y="206777"/>
                  </a:lnTo>
                  <a:lnTo>
                    <a:pt x="20319" y="261699"/>
                  </a:lnTo>
                  <a:lnTo>
                    <a:pt x="28492" y="322835"/>
                  </a:lnTo>
                  <a:lnTo>
                    <a:pt x="33331" y="377975"/>
                  </a:lnTo>
                  <a:lnTo>
                    <a:pt x="42174" y="428237"/>
                  </a:lnTo>
                  <a:lnTo>
                    <a:pt x="55643" y="481554"/>
                  </a:lnTo>
                  <a:lnTo>
                    <a:pt x="59993" y="533116"/>
                  </a:lnTo>
                  <a:lnTo>
                    <a:pt x="51992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9212435" y="5181574"/>
            <a:ext cx="328826" cy="843928"/>
            <a:chOff x="9212435" y="5181574"/>
            <a:chExt cx="328826" cy="843928"/>
          </a:xfrm>
        </p:grpSpPr>
        <p:sp>
          <p:nvSpPr>
            <p:cNvPr id="172" name="Freeform 171"/>
            <p:cNvSpPr/>
            <p:nvPr/>
          </p:nvSpPr>
          <p:spPr>
            <a:xfrm>
              <a:off x="9286134" y="5380062"/>
              <a:ext cx="255127" cy="645440"/>
            </a:xfrm>
            <a:custGeom>
              <a:avLst/>
              <a:gdLst/>
              <a:ahLst/>
              <a:cxnLst/>
              <a:rect l="0" t="0" r="0" b="0"/>
              <a:pathLst>
                <a:path w="255127" h="645440">
                  <a:moveTo>
                    <a:pt x="189513" y="0"/>
                  </a:moveTo>
                  <a:lnTo>
                    <a:pt x="138489" y="14572"/>
                  </a:lnTo>
                  <a:lnTo>
                    <a:pt x="116533" y="28703"/>
                  </a:lnTo>
                  <a:lnTo>
                    <a:pt x="63267" y="83617"/>
                  </a:lnTo>
                  <a:lnTo>
                    <a:pt x="30652" y="133457"/>
                  </a:lnTo>
                  <a:lnTo>
                    <a:pt x="11731" y="184549"/>
                  </a:lnTo>
                  <a:lnTo>
                    <a:pt x="3476" y="233275"/>
                  </a:lnTo>
                  <a:lnTo>
                    <a:pt x="1030" y="284758"/>
                  </a:lnTo>
                  <a:lnTo>
                    <a:pt x="5793" y="343378"/>
                  </a:lnTo>
                  <a:lnTo>
                    <a:pt x="19169" y="405563"/>
                  </a:lnTo>
                  <a:lnTo>
                    <a:pt x="36616" y="455649"/>
                  </a:lnTo>
                  <a:lnTo>
                    <a:pt x="66592" y="515087"/>
                  </a:lnTo>
                  <a:lnTo>
                    <a:pt x="105961" y="571889"/>
                  </a:lnTo>
                  <a:lnTo>
                    <a:pt x="168516" y="626954"/>
                  </a:lnTo>
                  <a:lnTo>
                    <a:pt x="200059" y="643299"/>
                  </a:lnTo>
                  <a:lnTo>
                    <a:pt x="221107" y="645439"/>
                  </a:lnTo>
                  <a:lnTo>
                    <a:pt x="231633" y="644372"/>
                  </a:lnTo>
                  <a:lnTo>
                    <a:pt x="239820" y="638981"/>
                  </a:lnTo>
                  <a:lnTo>
                    <a:pt x="252036" y="620514"/>
                  </a:lnTo>
                  <a:lnTo>
                    <a:pt x="255126" y="599828"/>
                  </a:lnTo>
                  <a:lnTo>
                    <a:pt x="247577" y="552362"/>
                  </a:lnTo>
                  <a:lnTo>
                    <a:pt x="232584" y="522932"/>
                  </a:lnTo>
                  <a:lnTo>
                    <a:pt x="175132" y="470479"/>
                  </a:lnTo>
                  <a:lnTo>
                    <a:pt x="156216" y="456327"/>
                  </a:lnTo>
                  <a:lnTo>
                    <a:pt x="146258" y="452787"/>
                  </a:lnTo>
                  <a:lnTo>
                    <a:pt x="125835" y="451973"/>
                  </a:lnTo>
                  <a:lnTo>
                    <a:pt x="94607" y="458091"/>
                  </a:lnTo>
                  <a:lnTo>
                    <a:pt x="68716" y="472902"/>
                  </a:lnTo>
                  <a:lnTo>
                    <a:pt x="24745" y="512618"/>
                  </a:lnTo>
                  <a:lnTo>
                    <a:pt x="9152" y="53910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212435" y="5181574"/>
              <a:ext cx="326385" cy="30033"/>
            </a:xfrm>
            <a:custGeom>
              <a:avLst/>
              <a:gdLst/>
              <a:ahLst/>
              <a:cxnLst/>
              <a:rect l="0" t="0" r="0" b="0"/>
              <a:pathLst>
                <a:path w="326385" h="30033">
                  <a:moveTo>
                    <a:pt x="0" y="30032"/>
                  </a:moveTo>
                  <a:lnTo>
                    <a:pt x="11178" y="18853"/>
                  </a:lnTo>
                  <a:lnTo>
                    <a:pt x="40487" y="6313"/>
                  </a:lnTo>
                  <a:lnTo>
                    <a:pt x="100718" y="0"/>
                  </a:lnTo>
                  <a:lnTo>
                    <a:pt x="152804" y="77"/>
                  </a:lnTo>
                  <a:lnTo>
                    <a:pt x="211002" y="5819"/>
                  </a:lnTo>
                  <a:lnTo>
                    <a:pt x="263470" y="9209"/>
                  </a:lnTo>
                  <a:lnTo>
                    <a:pt x="326384" y="19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5" name="Freeform 174"/>
          <p:cNvSpPr/>
          <p:nvPr/>
        </p:nvSpPr>
        <p:spPr>
          <a:xfrm>
            <a:off x="7686392" y="3937658"/>
            <a:ext cx="1376739" cy="1084291"/>
          </a:xfrm>
          <a:custGeom>
            <a:avLst/>
            <a:gdLst/>
            <a:ahLst/>
            <a:cxnLst/>
            <a:rect l="0" t="0" r="0" b="0"/>
            <a:pathLst>
              <a:path w="1376739" h="1084291">
                <a:moveTo>
                  <a:pt x="0" y="989928"/>
                </a:moveTo>
                <a:lnTo>
                  <a:pt x="45609" y="1008688"/>
                </a:lnTo>
                <a:lnTo>
                  <a:pt x="95234" y="1027185"/>
                </a:lnTo>
                <a:lnTo>
                  <a:pt x="155816" y="1042104"/>
                </a:lnTo>
                <a:lnTo>
                  <a:pt x="213190" y="1056316"/>
                </a:lnTo>
                <a:lnTo>
                  <a:pt x="261105" y="1066875"/>
                </a:lnTo>
                <a:lnTo>
                  <a:pt x="322461" y="1073687"/>
                </a:lnTo>
                <a:lnTo>
                  <a:pt x="371340" y="1080731"/>
                </a:lnTo>
                <a:lnTo>
                  <a:pt x="433490" y="1083703"/>
                </a:lnTo>
                <a:lnTo>
                  <a:pt x="496156" y="1084290"/>
                </a:lnTo>
                <a:lnTo>
                  <a:pt x="544988" y="1078803"/>
                </a:lnTo>
                <a:lnTo>
                  <a:pt x="596501" y="1075357"/>
                </a:lnTo>
                <a:lnTo>
                  <a:pt x="648810" y="1068747"/>
                </a:lnTo>
                <a:lnTo>
                  <a:pt x="710480" y="1056033"/>
                </a:lnTo>
                <a:lnTo>
                  <a:pt x="767723" y="1042256"/>
                </a:lnTo>
                <a:lnTo>
                  <a:pt x="829679" y="1028270"/>
                </a:lnTo>
                <a:lnTo>
                  <a:pt x="889838" y="1013073"/>
                </a:lnTo>
                <a:lnTo>
                  <a:pt x="946781" y="991873"/>
                </a:lnTo>
                <a:lnTo>
                  <a:pt x="1003090" y="970485"/>
                </a:lnTo>
                <a:lnTo>
                  <a:pt x="1059272" y="950966"/>
                </a:lnTo>
                <a:lnTo>
                  <a:pt x="1112311" y="925793"/>
                </a:lnTo>
                <a:lnTo>
                  <a:pt x="1167663" y="890149"/>
                </a:lnTo>
                <a:lnTo>
                  <a:pt x="1230039" y="839737"/>
                </a:lnTo>
                <a:lnTo>
                  <a:pt x="1283612" y="781360"/>
                </a:lnTo>
                <a:lnTo>
                  <a:pt x="1333004" y="724518"/>
                </a:lnTo>
                <a:lnTo>
                  <a:pt x="1359781" y="667328"/>
                </a:lnTo>
                <a:lnTo>
                  <a:pt x="1370260" y="634672"/>
                </a:lnTo>
                <a:lnTo>
                  <a:pt x="1376160" y="577995"/>
                </a:lnTo>
                <a:lnTo>
                  <a:pt x="1376738" y="523637"/>
                </a:lnTo>
                <a:lnTo>
                  <a:pt x="1368850" y="470486"/>
                </a:lnTo>
                <a:lnTo>
                  <a:pt x="1353385" y="420033"/>
                </a:lnTo>
                <a:lnTo>
                  <a:pt x="1333967" y="364119"/>
                </a:lnTo>
                <a:lnTo>
                  <a:pt x="1314713" y="323916"/>
                </a:lnTo>
                <a:lnTo>
                  <a:pt x="1270173" y="268209"/>
                </a:lnTo>
                <a:lnTo>
                  <a:pt x="1218241" y="208813"/>
                </a:lnTo>
                <a:lnTo>
                  <a:pt x="1157329" y="155578"/>
                </a:lnTo>
                <a:lnTo>
                  <a:pt x="1135223" y="138166"/>
                </a:lnTo>
                <a:lnTo>
                  <a:pt x="1074769" y="107809"/>
                </a:lnTo>
                <a:lnTo>
                  <a:pt x="1020866" y="85022"/>
                </a:lnTo>
                <a:lnTo>
                  <a:pt x="957521" y="51788"/>
                </a:lnTo>
                <a:lnTo>
                  <a:pt x="894334" y="18786"/>
                </a:lnTo>
                <a:lnTo>
                  <a:pt x="85221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7707605" y="3922864"/>
            <a:ext cx="1052106" cy="162194"/>
          </a:xfrm>
          <a:custGeom>
            <a:avLst/>
            <a:gdLst/>
            <a:ahLst/>
            <a:cxnLst/>
            <a:rect l="0" t="0" r="0" b="0"/>
            <a:pathLst>
              <a:path w="1052106" h="162194">
                <a:moveTo>
                  <a:pt x="1052105" y="162193"/>
                </a:moveTo>
                <a:lnTo>
                  <a:pt x="997960" y="127834"/>
                </a:lnTo>
                <a:lnTo>
                  <a:pt x="937424" y="93535"/>
                </a:lnTo>
                <a:lnTo>
                  <a:pt x="886454" y="71400"/>
                </a:lnTo>
                <a:lnTo>
                  <a:pt x="834307" y="50023"/>
                </a:lnTo>
                <a:lnTo>
                  <a:pt x="781812" y="34461"/>
                </a:lnTo>
                <a:lnTo>
                  <a:pt x="723623" y="22441"/>
                </a:lnTo>
                <a:lnTo>
                  <a:pt x="679555" y="15073"/>
                </a:lnTo>
                <a:lnTo>
                  <a:pt x="633843" y="7899"/>
                </a:lnTo>
                <a:lnTo>
                  <a:pt x="590130" y="811"/>
                </a:lnTo>
                <a:lnTo>
                  <a:pt x="544185" y="0"/>
                </a:lnTo>
                <a:lnTo>
                  <a:pt x="497639" y="2370"/>
                </a:lnTo>
                <a:lnTo>
                  <a:pt x="453556" y="3423"/>
                </a:lnTo>
                <a:lnTo>
                  <a:pt x="404327" y="7010"/>
                </a:lnTo>
                <a:lnTo>
                  <a:pt x="352423" y="12504"/>
                </a:lnTo>
                <a:lnTo>
                  <a:pt x="302058" y="18845"/>
                </a:lnTo>
                <a:lnTo>
                  <a:pt x="252377" y="28683"/>
                </a:lnTo>
                <a:lnTo>
                  <a:pt x="203001" y="40854"/>
                </a:lnTo>
                <a:lnTo>
                  <a:pt x="153760" y="54062"/>
                </a:lnTo>
                <a:lnTo>
                  <a:pt x="104578" y="70851"/>
                </a:lnTo>
                <a:lnTo>
                  <a:pt x="56594" y="90011"/>
                </a:lnTo>
                <a:lnTo>
                  <a:pt x="11871" y="110225"/>
                </a:lnTo>
                <a:lnTo>
                  <a:pt x="0" y="1158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9" name="Group 178"/>
          <p:cNvGrpSpPr/>
          <p:nvPr/>
        </p:nvGrpSpPr>
        <p:grpSpPr>
          <a:xfrm>
            <a:off x="7843730" y="5801202"/>
            <a:ext cx="915981" cy="304660"/>
            <a:chOff x="7843730" y="5801202"/>
            <a:chExt cx="915981" cy="304660"/>
          </a:xfrm>
        </p:grpSpPr>
        <p:sp>
          <p:nvSpPr>
            <p:cNvPr id="177" name="Freeform 176"/>
            <p:cNvSpPr/>
            <p:nvPr/>
          </p:nvSpPr>
          <p:spPr>
            <a:xfrm>
              <a:off x="7843730" y="5801202"/>
              <a:ext cx="915981" cy="304660"/>
            </a:xfrm>
            <a:custGeom>
              <a:avLst/>
              <a:gdLst/>
              <a:ahLst/>
              <a:cxnLst/>
              <a:rect l="0" t="0" r="0" b="0"/>
              <a:pathLst>
                <a:path w="915981" h="304660">
                  <a:moveTo>
                    <a:pt x="0" y="0"/>
                  </a:moveTo>
                  <a:lnTo>
                    <a:pt x="28681" y="53875"/>
                  </a:lnTo>
                  <a:lnTo>
                    <a:pt x="59806" y="115922"/>
                  </a:lnTo>
                  <a:lnTo>
                    <a:pt x="91729" y="162881"/>
                  </a:lnTo>
                  <a:lnTo>
                    <a:pt x="127823" y="191445"/>
                  </a:lnTo>
                  <a:lnTo>
                    <a:pt x="190814" y="217142"/>
                  </a:lnTo>
                  <a:lnTo>
                    <a:pt x="228373" y="225645"/>
                  </a:lnTo>
                  <a:lnTo>
                    <a:pt x="289430" y="221928"/>
                  </a:lnTo>
                  <a:lnTo>
                    <a:pt x="324793" y="210166"/>
                  </a:lnTo>
                  <a:lnTo>
                    <a:pt x="374761" y="171622"/>
                  </a:lnTo>
                  <a:lnTo>
                    <a:pt x="402274" y="142651"/>
                  </a:lnTo>
                  <a:lnTo>
                    <a:pt x="418540" y="115577"/>
                  </a:lnTo>
                  <a:lnTo>
                    <a:pt x="435193" y="99721"/>
                  </a:lnTo>
                  <a:lnTo>
                    <a:pt x="443377" y="96896"/>
                  </a:lnTo>
                  <a:lnTo>
                    <a:pt x="451172" y="97353"/>
                  </a:lnTo>
                  <a:lnTo>
                    <a:pt x="458709" y="99997"/>
                  </a:lnTo>
                  <a:lnTo>
                    <a:pt x="473322" y="112294"/>
                  </a:lnTo>
                  <a:lnTo>
                    <a:pt x="512736" y="160738"/>
                  </a:lnTo>
                  <a:lnTo>
                    <a:pt x="523851" y="179063"/>
                  </a:lnTo>
                  <a:lnTo>
                    <a:pt x="572530" y="223137"/>
                  </a:lnTo>
                  <a:lnTo>
                    <a:pt x="623655" y="257142"/>
                  </a:lnTo>
                  <a:lnTo>
                    <a:pt x="638269" y="270653"/>
                  </a:lnTo>
                  <a:lnTo>
                    <a:pt x="689591" y="289985"/>
                  </a:lnTo>
                  <a:lnTo>
                    <a:pt x="739070" y="301949"/>
                  </a:lnTo>
                  <a:lnTo>
                    <a:pt x="793557" y="304659"/>
                  </a:lnTo>
                  <a:lnTo>
                    <a:pt x="829793" y="299539"/>
                  </a:lnTo>
                  <a:lnTo>
                    <a:pt x="862757" y="285024"/>
                  </a:lnTo>
                  <a:lnTo>
                    <a:pt x="889161" y="265906"/>
                  </a:lnTo>
                  <a:lnTo>
                    <a:pt x="906214" y="239834"/>
                  </a:lnTo>
                  <a:lnTo>
                    <a:pt x="91598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728124" y="5990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0" name="Freeform 179"/>
          <p:cNvSpPr/>
          <p:nvPr/>
        </p:nvSpPr>
        <p:spPr>
          <a:xfrm>
            <a:off x="8675482" y="5927544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5" name="Group 184"/>
          <p:cNvGrpSpPr/>
          <p:nvPr/>
        </p:nvGrpSpPr>
        <p:grpSpPr>
          <a:xfrm>
            <a:off x="7515418" y="4289326"/>
            <a:ext cx="896852" cy="322157"/>
            <a:chOff x="7515418" y="4289326"/>
            <a:chExt cx="896852" cy="322157"/>
          </a:xfrm>
        </p:grpSpPr>
        <p:sp>
          <p:nvSpPr>
            <p:cNvPr id="181" name="Freeform 180"/>
            <p:cNvSpPr/>
            <p:nvPr/>
          </p:nvSpPr>
          <p:spPr>
            <a:xfrm>
              <a:off x="7515418" y="4319611"/>
              <a:ext cx="359899" cy="291872"/>
            </a:xfrm>
            <a:custGeom>
              <a:avLst/>
              <a:gdLst/>
              <a:ahLst/>
              <a:cxnLst/>
              <a:rect l="0" t="0" r="0" b="0"/>
              <a:pathLst>
                <a:path w="359899" h="291872">
                  <a:moveTo>
                    <a:pt x="65100" y="18130"/>
                  </a:moveTo>
                  <a:lnTo>
                    <a:pt x="81867" y="6951"/>
                  </a:lnTo>
                  <a:lnTo>
                    <a:pt x="120241" y="0"/>
                  </a:lnTo>
                  <a:lnTo>
                    <a:pt x="145759" y="4613"/>
                  </a:lnTo>
                  <a:lnTo>
                    <a:pt x="176736" y="20364"/>
                  </a:lnTo>
                  <a:lnTo>
                    <a:pt x="208164" y="46647"/>
                  </a:lnTo>
                  <a:lnTo>
                    <a:pt x="216422" y="66679"/>
                  </a:lnTo>
                  <a:lnTo>
                    <a:pt x="228224" y="124045"/>
                  </a:lnTo>
                  <a:lnTo>
                    <a:pt x="218354" y="185051"/>
                  </a:lnTo>
                  <a:lnTo>
                    <a:pt x="205743" y="203841"/>
                  </a:lnTo>
                  <a:lnTo>
                    <a:pt x="175792" y="227573"/>
                  </a:lnTo>
                  <a:lnTo>
                    <a:pt x="149391" y="239897"/>
                  </a:lnTo>
                  <a:lnTo>
                    <a:pt x="101644" y="246835"/>
                  </a:lnTo>
                  <a:lnTo>
                    <a:pt x="52791" y="246551"/>
                  </a:lnTo>
                  <a:lnTo>
                    <a:pt x="26874" y="238194"/>
                  </a:lnTo>
                  <a:lnTo>
                    <a:pt x="9896" y="223560"/>
                  </a:lnTo>
                  <a:lnTo>
                    <a:pt x="3731" y="214745"/>
                  </a:lnTo>
                  <a:lnTo>
                    <a:pt x="0" y="195591"/>
                  </a:lnTo>
                  <a:lnTo>
                    <a:pt x="3411" y="175380"/>
                  </a:lnTo>
                  <a:lnTo>
                    <a:pt x="12727" y="154699"/>
                  </a:lnTo>
                  <a:lnTo>
                    <a:pt x="30904" y="136929"/>
                  </a:lnTo>
                  <a:lnTo>
                    <a:pt x="85813" y="107647"/>
                  </a:lnTo>
                  <a:lnTo>
                    <a:pt x="118810" y="97036"/>
                  </a:lnTo>
                  <a:lnTo>
                    <a:pt x="157703" y="94542"/>
                  </a:lnTo>
                  <a:lnTo>
                    <a:pt x="197693" y="101862"/>
                  </a:lnTo>
                  <a:lnTo>
                    <a:pt x="232288" y="119498"/>
                  </a:lnTo>
                  <a:lnTo>
                    <a:pt x="288210" y="169402"/>
                  </a:lnTo>
                  <a:lnTo>
                    <a:pt x="314369" y="208408"/>
                  </a:lnTo>
                  <a:lnTo>
                    <a:pt x="341661" y="267761"/>
                  </a:lnTo>
                  <a:lnTo>
                    <a:pt x="359898" y="291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833202" y="4289326"/>
              <a:ext cx="252685" cy="301100"/>
            </a:xfrm>
            <a:custGeom>
              <a:avLst/>
              <a:gdLst/>
              <a:ahLst/>
              <a:cxnLst/>
              <a:rect l="0" t="0" r="0" b="0"/>
              <a:pathLst>
                <a:path w="252685" h="301100">
                  <a:moveTo>
                    <a:pt x="0" y="48415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2" y="2114"/>
                  </a:lnTo>
                  <a:lnTo>
                    <a:pt x="50581" y="0"/>
                  </a:lnTo>
                  <a:lnTo>
                    <a:pt x="72784" y="3890"/>
                  </a:lnTo>
                  <a:lnTo>
                    <a:pt x="115633" y="25452"/>
                  </a:lnTo>
                  <a:lnTo>
                    <a:pt x="141756" y="56559"/>
                  </a:lnTo>
                  <a:lnTo>
                    <a:pt x="175584" y="119605"/>
                  </a:lnTo>
                  <a:lnTo>
                    <a:pt x="183323" y="143225"/>
                  </a:lnTo>
                  <a:lnTo>
                    <a:pt x="186509" y="181662"/>
                  </a:lnTo>
                  <a:lnTo>
                    <a:pt x="183108" y="204732"/>
                  </a:lnTo>
                  <a:lnTo>
                    <a:pt x="171459" y="223564"/>
                  </a:lnTo>
                  <a:lnTo>
                    <a:pt x="154582" y="238563"/>
                  </a:lnTo>
                  <a:lnTo>
                    <a:pt x="135383" y="249129"/>
                  </a:lnTo>
                  <a:lnTo>
                    <a:pt x="115153" y="251485"/>
                  </a:lnTo>
                  <a:lnTo>
                    <a:pt x="73569" y="243465"/>
                  </a:lnTo>
                  <a:lnTo>
                    <a:pt x="67763" y="238110"/>
                  </a:lnTo>
                  <a:lnTo>
                    <a:pt x="65063" y="231030"/>
                  </a:lnTo>
                  <a:lnTo>
                    <a:pt x="64432" y="222801"/>
                  </a:lnTo>
                  <a:lnTo>
                    <a:pt x="69971" y="207418"/>
                  </a:lnTo>
                  <a:lnTo>
                    <a:pt x="81401" y="192782"/>
                  </a:lnTo>
                  <a:lnTo>
                    <a:pt x="107566" y="172559"/>
                  </a:lnTo>
                  <a:lnTo>
                    <a:pt x="127356" y="162861"/>
                  </a:lnTo>
                  <a:lnTo>
                    <a:pt x="147850" y="160891"/>
                  </a:lnTo>
                  <a:lnTo>
                    <a:pt x="167487" y="165085"/>
                  </a:lnTo>
                  <a:lnTo>
                    <a:pt x="184013" y="174747"/>
                  </a:lnTo>
                  <a:lnTo>
                    <a:pt x="196037" y="189960"/>
                  </a:lnTo>
                  <a:lnTo>
                    <a:pt x="223865" y="248866"/>
                  </a:lnTo>
                  <a:lnTo>
                    <a:pt x="252684" y="30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159585" y="456936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222199" y="4317551"/>
              <a:ext cx="190071" cy="293932"/>
            </a:xfrm>
            <a:custGeom>
              <a:avLst/>
              <a:gdLst/>
              <a:ahLst/>
              <a:cxnLst/>
              <a:rect l="0" t="0" r="0" b="0"/>
              <a:pathLst>
                <a:path w="190071" h="293932">
                  <a:moveTo>
                    <a:pt x="179542" y="20190"/>
                  </a:moveTo>
                  <a:lnTo>
                    <a:pt x="168364" y="9011"/>
                  </a:lnTo>
                  <a:lnTo>
                    <a:pt x="150397" y="3523"/>
                  </a:lnTo>
                  <a:lnTo>
                    <a:pt x="95146" y="0"/>
                  </a:lnTo>
                  <a:lnTo>
                    <a:pt x="56270" y="4979"/>
                  </a:lnTo>
                  <a:lnTo>
                    <a:pt x="22524" y="19452"/>
                  </a:lnTo>
                  <a:lnTo>
                    <a:pt x="7201" y="35070"/>
                  </a:lnTo>
                  <a:lnTo>
                    <a:pt x="1477" y="44148"/>
                  </a:lnTo>
                  <a:lnTo>
                    <a:pt x="0" y="53709"/>
                  </a:lnTo>
                  <a:lnTo>
                    <a:pt x="4599" y="73692"/>
                  </a:lnTo>
                  <a:lnTo>
                    <a:pt x="17561" y="91151"/>
                  </a:lnTo>
                  <a:lnTo>
                    <a:pt x="25931" y="99083"/>
                  </a:lnTo>
                  <a:lnTo>
                    <a:pt x="50830" y="107896"/>
                  </a:lnTo>
                  <a:lnTo>
                    <a:pt x="79053" y="109473"/>
                  </a:lnTo>
                  <a:lnTo>
                    <a:pt x="103295" y="102375"/>
                  </a:lnTo>
                  <a:lnTo>
                    <a:pt x="131084" y="85225"/>
                  </a:lnTo>
                  <a:lnTo>
                    <a:pt x="143577" y="68982"/>
                  </a:lnTo>
                  <a:lnTo>
                    <a:pt x="148546" y="59736"/>
                  </a:lnTo>
                  <a:lnTo>
                    <a:pt x="151859" y="58253"/>
                  </a:lnTo>
                  <a:lnTo>
                    <a:pt x="154068" y="61942"/>
                  </a:lnTo>
                  <a:lnTo>
                    <a:pt x="166309" y="114162"/>
                  </a:lnTo>
                  <a:lnTo>
                    <a:pt x="176582" y="168127"/>
                  </a:lnTo>
                  <a:lnTo>
                    <a:pt x="186387" y="230614"/>
                  </a:lnTo>
                  <a:lnTo>
                    <a:pt x="190070" y="293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7317428" y="4011357"/>
            <a:ext cx="1568625" cy="1084137"/>
            <a:chOff x="7317428" y="4011357"/>
            <a:chExt cx="1568625" cy="1084137"/>
          </a:xfrm>
        </p:grpSpPr>
        <p:sp>
          <p:nvSpPr>
            <p:cNvPr id="186" name="Freeform 185"/>
            <p:cNvSpPr/>
            <p:nvPr/>
          </p:nvSpPr>
          <p:spPr>
            <a:xfrm>
              <a:off x="7780559" y="4021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317428" y="4011357"/>
              <a:ext cx="736873" cy="1084137"/>
            </a:xfrm>
            <a:custGeom>
              <a:avLst/>
              <a:gdLst/>
              <a:ahLst/>
              <a:cxnLst/>
              <a:rect l="0" t="0" r="0" b="0"/>
              <a:pathLst>
                <a:path w="736873" h="1084137">
                  <a:moveTo>
                    <a:pt x="494717" y="0"/>
                  </a:moveTo>
                  <a:lnTo>
                    <a:pt x="445786" y="3120"/>
                  </a:lnTo>
                  <a:lnTo>
                    <a:pt x="392245" y="14655"/>
                  </a:lnTo>
                  <a:lnTo>
                    <a:pt x="337159" y="34786"/>
                  </a:lnTo>
                  <a:lnTo>
                    <a:pt x="276771" y="65648"/>
                  </a:lnTo>
                  <a:lnTo>
                    <a:pt x="253495" y="88081"/>
                  </a:lnTo>
                  <a:lnTo>
                    <a:pt x="207410" y="136285"/>
                  </a:lnTo>
                  <a:lnTo>
                    <a:pt x="165811" y="173058"/>
                  </a:lnTo>
                  <a:lnTo>
                    <a:pt x="122796" y="232031"/>
                  </a:lnTo>
                  <a:lnTo>
                    <a:pt x="81773" y="294834"/>
                  </a:lnTo>
                  <a:lnTo>
                    <a:pt x="49206" y="357972"/>
                  </a:lnTo>
                  <a:lnTo>
                    <a:pt x="28442" y="416201"/>
                  </a:lnTo>
                  <a:lnTo>
                    <a:pt x="14012" y="471854"/>
                  </a:lnTo>
                  <a:lnTo>
                    <a:pt x="4586" y="520914"/>
                  </a:lnTo>
                  <a:lnTo>
                    <a:pt x="1273" y="572496"/>
                  </a:lnTo>
                  <a:lnTo>
                    <a:pt x="292" y="624823"/>
                  </a:lnTo>
                  <a:lnTo>
                    <a:pt x="0" y="676203"/>
                  </a:lnTo>
                  <a:lnTo>
                    <a:pt x="3021" y="736078"/>
                  </a:lnTo>
                  <a:lnTo>
                    <a:pt x="20126" y="792966"/>
                  </a:lnTo>
                  <a:lnTo>
                    <a:pt x="38798" y="846923"/>
                  </a:lnTo>
                  <a:lnTo>
                    <a:pt x="76161" y="901354"/>
                  </a:lnTo>
                  <a:lnTo>
                    <a:pt x="115107" y="962768"/>
                  </a:lnTo>
                  <a:lnTo>
                    <a:pt x="169206" y="1018555"/>
                  </a:lnTo>
                  <a:lnTo>
                    <a:pt x="215025" y="1054833"/>
                  </a:lnTo>
                  <a:lnTo>
                    <a:pt x="278192" y="1076753"/>
                  </a:lnTo>
                  <a:lnTo>
                    <a:pt x="333490" y="1082918"/>
                  </a:lnTo>
                  <a:lnTo>
                    <a:pt x="389473" y="1084136"/>
                  </a:lnTo>
                  <a:lnTo>
                    <a:pt x="440003" y="1078787"/>
                  </a:lnTo>
                  <a:lnTo>
                    <a:pt x="492185" y="1066466"/>
                  </a:lnTo>
                  <a:lnTo>
                    <a:pt x="547552" y="1055886"/>
                  </a:lnTo>
                  <a:lnTo>
                    <a:pt x="603549" y="1053450"/>
                  </a:lnTo>
                  <a:lnTo>
                    <a:pt x="665373" y="1044596"/>
                  </a:lnTo>
                  <a:lnTo>
                    <a:pt x="702819" y="1042996"/>
                  </a:lnTo>
                  <a:lnTo>
                    <a:pt x="736872" y="1042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522494" y="4298318"/>
              <a:ext cx="247745" cy="260467"/>
            </a:xfrm>
            <a:custGeom>
              <a:avLst/>
              <a:gdLst/>
              <a:ahLst/>
              <a:cxnLst/>
              <a:rect l="0" t="0" r="0" b="0"/>
              <a:pathLst>
                <a:path w="247745" h="260467">
                  <a:moveTo>
                    <a:pt x="5589" y="49951"/>
                  </a:moveTo>
                  <a:lnTo>
                    <a:pt x="0" y="33183"/>
                  </a:lnTo>
                  <a:lnTo>
                    <a:pt x="1863" y="27074"/>
                  </a:lnTo>
                  <a:lnTo>
                    <a:pt x="6614" y="21832"/>
                  </a:lnTo>
                  <a:lnTo>
                    <a:pt x="22422" y="12887"/>
                  </a:lnTo>
                  <a:lnTo>
                    <a:pt x="57630" y="2444"/>
                  </a:lnTo>
                  <a:lnTo>
                    <a:pt x="96527" y="0"/>
                  </a:lnTo>
                  <a:lnTo>
                    <a:pt x="119706" y="3574"/>
                  </a:lnTo>
                  <a:lnTo>
                    <a:pt x="138586" y="15301"/>
                  </a:lnTo>
                  <a:lnTo>
                    <a:pt x="153606" y="33381"/>
                  </a:lnTo>
                  <a:lnTo>
                    <a:pt x="167468" y="69868"/>
                  </a:lnTo>
                  <a:lnTo>
                    <a:pt x="171121" y="96628"/>
                  </a:lnTo>
                  <a:lnTo>
                    <a:pt x="162000" y="143590"/>
                  </a:lnTo>
                  <a:lnTo>
                    <a:pt x="129551" y="202285"/>
                  </a:lnTo>
                  <a:lnTo>
                    <a:pt x="78975" y="254195"/>
                  </a:lnTo>
                  <a:lnTo>
                    <a:pt x="68551" y="258644"/>
                  </a:lnTo>
                  <a:lnTo>
                    <a:pt x="47610" y="260466"/>
                  </a:lnTo>
                  <a:lnTo>
                    <a:pt x="40622" y="255805"/>
                  </a:lnTo>
                  <a:lnTo>
                    <a:pt x="35963" y="248019"/>
                  </a:lnTo>
                  <a:lnTo>
                    <a:pt x="32858" y="238148"/>
                  </a:lnTo>
                  <a:lnTo>
                    <a:pt x="35646" y="214703"/>
                  </a:lnTo>
                  <a:lnTo>
                    <a:pt x="39665" y="201899"/>
                  </a:lnTo>
                  <a:lnTo>
                    <a:pt x="56608" y="178315"/>
                  </a:lnTo>
                  <a:lnTo>
                    <a:pt x="79737" y="158474"/>
                  </a:lnTo>
                  <a:lnTo>
                    <a:pt x="105614" y="145757"/>
                  </a:lnTo>
                  <a:lnTo>
                    <a:pt x="132713" y="142445"/>
                  </a:lnTo>
                  <a:lnTo>
                    <a:pt x="146490" y="143199"/>
                  </a:lnTo>
                  <a:lnTo>
                    <a:pt x="171156" y="153396"/>
                  </a:lnTo>
                  <a:lnTo>
                    <a:pt x="192648" y="170796"/>
                  </a:lnTo>
                  <a:lnTo>
                    <a:pt x="232921" y="227980"/>
                  </a:lnTo>
                  <a:lnTo>
                    <a:pt x="247744" y="249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738653" y="4348269"/>
              <a:ext cx="82927" cy="263214"/>
            </a:xfrm>
            <a:custGeom>
              <a:avLst/>
              <a:gdLst/>
              <a:ahLst/>
              <a:cxnLst/>
              <a:rect l="0" t="0" r="0" b="0"/>
              <a:pathLst>
                <a:path w="82927" h="263214">
                  <a:moveTo>
                    <a:pt x="52642" y="0"/>
                  </a:moveTo>
                  <a:lnTo>
                    <a:pt x="69410" y="5589"/>
                  </a:lnTo>
                  <a:lnTo>
                    <a:pt x="74349" y="11915"/>
                  </a:lnTo>
                  <a:lnTo>
                    <a:pt x="79837" y="31422"/>
                  </a:lnTo>
                  <a:lnTo>
                    <a:pt x="82926" y="68712"/>
                  </a:lnTo>
                  <a:lnTo>
                    <a:pt x="67159" y="124404"/>
                  </a:lnTo>
                  <a:lnTo>
                    <a:pt x="44634" y="184277"/>
                  </a:lnTo>
                  <a:lnTo>
                    <a:pt x="17662" y="23912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688837" y="4211399"/>
              <a:ext cx="165630" cy="75873"/>
            </a:xfrm>
            <a:custGeom>
              <a:avLst/>
              <a:gdLst/>
              <a:ahLst/>
              <a:cxnLst/>
              <a:rect l="0" t="0" r="0" b="0"/>
              <a:pathLst>
                <a:path w="165630" h="75873">
                  <a:moveTo>
                    <a:pt x="165629" y="21056"/>
                  </a:moveTo>
                  <a:lnTo>
                    <a:pt x="110584" y="4268"/>
                  </a:lnTo>
                  <a:lnTo>
                    <a:pt x="73801" y="2434"/>
                  </a:lnTo>
                  <a:lnTo>
                    <a:pt x="51117" y="6151"/>
                  </a:lnTo>
                  <a:lnTo>
                    <a:pt x="32457" y="14822"/>
                  </a:lnTo>
                  <a:lnTo>
                    <a:pt x="1413" y="39452"/>
                  </a:lnTo>
                  <a:lnTo>
                    <a:pt x="0" y="46188"/>
                  </a:lnTo>
                  <a:lnTo>
                    <a:pt x="2567" y="53019"/>
                  </a:lnTo>
                  <a:lnTo>
                    <a:pt x="7788" y="59912"/>
                  </a:lnTo>
                  <a:lnTo>
                    <a:pt x="31904" y="75203"/>
                  </a:lnTo>
                  <a:lnTo>
                    <a:pt x="40214" y="75872"/>
                  </a:lnTo>
                  <a:lnTo>
                    <a:pt x="83141" y="59716"/>
                  </a:lnTo>
                  <a:lnTo>
                    <a:pt x="89580" y="52679"/>
                  </a:lnTo>
                  <a:lnTo>
                    <a:pt x="96735" y="32381"/>
                  </a:lnTo>
                  <a:lnTo>
                    <a:pt x="96794" y="17121"/>
                  </a:lnTo>
                  <a:lnTo>
                    <a:pt x="919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768443" y="4534520"/>
              <a:ext cx="117610" cy="114254"/>
            </a:xfrm>
            <a:custGeom>
              <a:avLst/>
              <a:gdLst/>
              <a:ahLst/>
              <a:cxnLst/>
              <a:rect l="0" t="0" r="0" b="0"/>
              <a:pathLst>
                <a:path w="117610" h="114254">
                  <a:moveTo>
                    <a:pt x="96552" y="34847"/>
                  </a:moveTo>
                  <a:lnTo>
                    <a:pt x="90962" y="18080"/>
                  </a:lnTo>
                  <a:lnTo>
                    <a:pt x="78859" y="6728"/>
                  </a:lnTo>
                  <a:lnTo>
                    <a:pt x="70719" y="2063"/>
                  </a:lnTo>
                  <a:lnTo>
                    <a:pt x="52315" y="0"/>
                  </a:lnTo>
                  <a:lnTo>
                    <a:pt x="33607" y="4152"/>
                  </a:lnTo>
                  <a:lnTo>
                    <a:pt x="17493" y="13796"/>
                  </a:lnTo>
                  <a:lnTo>
                    <a:pt x="5653" y="32120"/>
                  </a:lnTo>
                  <a:lnTo>
                    <a:pt x="858" y="43558"/>
                  </a:lnTo>
                  <a:lnTo>
                    <a:pt x="0" y="54692"/>
                  </a:lnTo>
                  <a:lnTo>
                    <a:pt x="5287" y="76423"/>
                  </a:lnTo>
                  <a:lnTo>
                    <a:pt x="21417" y="102798"/>
                  </a:lnTo>
                  <a:lnTo>
                    <a:pt x="30085" y="108224"/>
                  </a:lnTo>
                  <a:lnTo>
                    <a:pt x="52193" y="114253"/>
                  </a:lnTo>
                  <a:lnTo>
                    <a:pt x="85358" y="112058"/>
                  </a:lnTo>
                  <a:lnTo>
                    <a:pt x="103665" y="103868"/>
                  </a:lnTo>
                  <a:lnTo>
                    <a:pt x="111823" y="98409"/>
                  </a:lnTo>
                  <a:lnTo>
                    <a:pt x="116091" y="91260"/>
                  </a:lnTo>
                  <a:lnTo>
                    <a:pt x="117609" y="34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3" name="Freeform 192"/>
          <p:cNvSpPr/>
          <p:nvPr/>
        </p:nvSpPr>
        <p:spPr>
          <a:xfrm>
            <a:off x="6792754" y="3621861"/>
            <a:ext cx="2503609" cy="1745403"/>
          </a:xfrm>
          <a:custGeom>
            <a:avLst/>
            <a:gdLst/>
            <a:ahLst/>
            <a:cxnLst/>
            <a:rect l="0" t="0" r="0" b="0"/>
            <a:pathLst>
              <a:path w="2503609" h="1745403">
                <a:moveTo>
                  <a:pt x="1040448" y="147341"/>
                </a:moveTo>
                <a:lnTo>
                  <a:pt x="985306" y="132686"/>
                </a:lnTo>
                <a:lnTo>
                  <a:pt x="927174" y="134784"/>
                </a:lnTo>
                <a:lnTo>
                  <a:pt x="876514" y="137381"/>
                </a:lnTo>
                <a:lnTo>
                  <a:pt x="818739" y="146209"/>
                </a:lnTo>
                <a:lnTo>
                  <a:pt x="762887" y="163123"/>
                </a:lnTo>
                <a:lnTo>
                  <a:pt x="703574" y="182952"/>
                </a:lnTo>
                <a:lnTo>
                  <a:pt x="647265" y="203646"/>
                </a:lnTo>
                <a:lnTo>
                  <a:pt x="586647" y="226935"/>
                </a:lnTo>
                <a:lnTo>
                  <a:pt x="524233" y="261261"/>
                </a:lnTo>
                <a:lnTo>
                  <a:pt x="461286" y="296519"/>
                </a:lnTo>
                <a:lnTo>
                  <a:pt x="398182" y="342970"/>
                </a:lnTo>
                <a:lnTo>
                  <a:pt x="335031" y="393778"/>
                </a:lnTo>
                <a:lnTo>
                  <a:pt x="271865" y="447047"/>
                </a:lnTo>
                <a:lnTo>
                  <a:pt x="209865" y="506764"/>
                </a:lnTo>
                <a:lnTo>
                  <a:pt x="155100" y="568911"/>
                </a:lnTo>
                <a:lnTo>
                  <a:pt x="108719" y="631779"/>
                </a:lnTo>
                <a:lnTo>
                  <a:pt x="79644" y="673822"/>
                </a:lnTo>
                <a:lnTo>
                  <a:pt x="57363" y="719024"/>
                </a:lnTo>
                <a:lnTo>
                  <a:pt x="39662" y="765240"/>
                </a:lnTo>
                <a:lnTo>
                  <a:pt x="23996" y="809177"/>
                </a:lnTo>
                <a:lnTo>
                  <a:pt x="12353" y="852102"/>
                </a:lnTo>
                <a:lnTo>
                  <a:pt x="4449" y="894576"/>
                </a:lnTo>
                <a:lnTo>
                  <a:pt x="0" y="957950"/>
                </a:lnTo>
                <a:lnTo>
                  <a:pt x="1021" y="1020011"/>
                </a:lnTo>
                <a:lnTo>
                  <a:pt x="15102" y="1075964"/>
                </a:lnTo>
                <a:lnTo>
                  <a:pt x="35262" y="1130757"/>
                </a:lnTo>
                <a:lnTo>
                  <a:pt x="64111" y="1189756"/>
                </a:lnTo>
                <a:lnTo>
                  <a:pt x="101776" y="1244802"/>
                </a:lnTo>
                <a:lnTo>
                  <a:pt x="143741" y="1296987"/>
                </a:lnTo>
                <a:lnTo>
                  <a:pt x="193870" y="1343775"/>
                </a:lnTo>
                <a:lnTo>
                  <a:pt x="251487" y="1392992"/>
                </a:lnTo>
                <a:lnTo>
                  <a:pt x="307293" y="1438901"/>
                </a:lnTo>
                <a:lnTo>
                  <a:pt x="368932" y="1487858"/>
                </a:lnTo>
                <a:lnTo>
                  <a:pt x="414833" y="1517946"/>
                </a:lnTo>
                <a:lnTo>
                  <a:pt x="459410" y="1546916"/>
                </a:lnTo>
                <a:lnTo>
                  <a:pt x="502619" y="1574219"/>
                </a:lnTo>
                <a:lnTo>
                  <a:pt x="545219" y="1598052"/>
                </a:lnTo>
                <a:lnTo>
                  <a:pt x="590668" y="1623463"/>
                </a:lnTo>
                <a:lnTo>
                  <a:pt x="636995" y="1648015"/>
                </a:lnTo>
                <a:lnTo>
                  <a:pt x="680981" y="1666725"/>
                </a:lnTo>
                <a:lnTo>
                  <a:pt x="723927" y="1682840"/>
                </a:lnTo>
                <a:lnTo>
                  <a:pt x="766411" y="1697801"/>
                </a:lnTo>
                <a:lnTo>
                  <a:pt x="829790" y="1718208"/>
                </a:lnTo>
                <a:lnTo>
                  <a:pt x="871953" y="1727948"/>
                </a:lnTo>
                <a:lnTo>
                  <a:pt x="917208" y="1736176"/>
                </a:lnTo>
                <a:lnTo>
                  <a:pt x="964618" y="1742563"/>
                </a:lnTo>
                <a:lnTo>
                  <a:pt x="1012985" y="1745402"/>
                </a:lnTo>
                <a:lnTo>
                  <a:pt x="1064897" y="1743544"/>
                </a:lnTo>
                <a:lnTo>
                  <a:pt x="1119165" y="1739988"/>
                </a:lnTo>
                <a:lnTo>
                  <a:pt x="1174479" y="1738408"/>
                </a:lnTo>
                <a:lnTo>
                  <a:pt x="1233378" y="1734586"/>
                </a:lnTo>
                <a:lnTo>
                  <a:pt x="1293481" y="1728988"/>
                </a:lnTo>
                <a:lnTo>
                  <a:pt x="1351389" y="1722601"/>
                </a:lnTo>
                <a:lnTo>
                  <a:pt x="1408321" y="1712743"/>
                </a:lnTo>
                <a:lnTo>
                  <a:pt x="1465989" y="1700562"/>
                </a:lnTo>
                <a:lnTo>
                  <a:pt x="1526715" y="1687350"/>
                </a:lnTo>
                <a:lnTo>
                  <a:pt x="1582561" y="1676799"/>
                </a:lnTo>
                <a:lnTo>
                  <a:pt x="1635847" y="1665870"/>
                </a:lnTo>
                <a:lnTo>
                  <a:pt x="1690725" y="1649315"/>
                </a:lnTo>
                <a:lnTo>
                  <a:pt x="1743190" y="1633378"/>
                </a:lnTo>
                <a:lnTo>
                  <a:pt x="1793805" y="1617326"/>
                </a:lnTo>
                <a:lnTo>
                  <a:pt x="1843597" y="1598494"/>
                </a:lnTo>
                <a:lnTo>
                  <a:pt x="1889902" y="1575306"/>
                </a:lnTo>
                <a:lnTo>
                  <a:pt x="1935049" y="1548232"/>
                </a:lnTo>
                <a:lnTo>
                  <a:pt x="1982411" y="1516703"/>
                </a:lnTo>
                <a:lnTo>
                  <a:pt x="2027637" y="1486312"/>
                </a:lnTo>
                <a:lnTo>
                  <a:pt x="2089441" y="1439775"/>
                </a:lnTo>
                <a:lnTo>
                  <a:pt x="2147917" y="1388942"/>
                </a:lnTo>
                <a:lnTo>
                  <a:pt x="2203458" y="1336835"/>
                </a:lnTo>
                <a:lnTo>
                  <a:pt x="2249550" y="1284352"/>
                </a:lnTo>
                <a:lnTo>
                  <a:pt x="2292843" y="1231756"/>
                </a:lnTo>
                <a:lnTo>
                  <a:pt x="2335306" y="1179128"/>
                </a:lnTo>
                <a:lnTo>
                  <a:pt x="2374404" y="1123370"/>
                </a:lnTo>
                <a:lnTo>
                  <a:pt x="2408216" y="1062395"/>
                </a:lnTo>
                <a:lnTo>
                  <a:pt x="2437341" y="999875"/>
                </a:lnTo>
                <a:lnTo>
                  <a:pt x="2460788" y="936897"/>
                </a:lnTo>
                <a:lnTo>
                  <a:pt x="2479434" y="873783"/>
                </a:lnTo>
                <a:lnTo>
                  <a:pt x="2492368" y="810629"/>
                </a:lnTo>
                <a:lnTo>
                  <a:pt x="2500489" y="750583"/>
                </a:lnTo>
                <a:lnTo>
                  <a:pt x="2502895" y="692627"/>
                </a:lnTo>
                <a:lnTo>
                  <a:pt x="2503608" y="634121"/>
                </a:lnTo>
                <a:lnTo>
                  <a:pt x="2500700" y="579741"/>
                </a:lnTo>
                <a:lnTo>
                  <a:pt x="2492430" y="526583"/>
                </a:lnTo>
                <a:lnTo>
                  <a:pt x="2479451" y="473788"/>
                </a:lnTo>
                <a:lnTo>
                  <a:pt x="2460787" y="421101"/>
                </a:lnTo>
                <a:lnTo>
                  <a:pt x="2440440" y="368445"/>
                </a:lnTo>
                <a:lnTo>
                  <a:pt x="2416473" y="318918"/>
                </a:lnTo>
                <a:lnTo>
                  <a:pt x="2376933" y="260261"/>
                </a:lnTo>
                <a:lnTo>
                  <a:pt x="2326922" y="212020"/>
                </a:lnTo>
                <a:lnTo>
                  <a:pt x="2271984" y="168696"/>
                </a:lnTo>
                <a:lnTo>
                  <a:pt x="2210482" y="126343"/>
                </a:lnTo>
                <a:lnTo>
                  <a:pt x="2159345" y="94716"/>
                </a:lnTo>
                <a:lnTo>
                  <a:pt x="2101558" y="68707"/>
                </a:lnTo>
                <a:lnTo>
                  <a:pt x="2039983" y="51772"/>
                </a:lnTo>
                <a:lnTo>
                  <a:pt x="1977285" y="33756"/>
                </a:lnTo>
                <a:lnTo>
                  <a:pt x="1932162" y="23549"/>
                </a:lnTo>
                <a:lnTo>
                  <a:pt x="1885981" y="15113"/>
                </a:lnTo>
                <a:lnTo>
                  <a:pt x="1842060" y="7465"/>
                </a:lnTo>
                <a:lnTo>
                  <a:pt x="1796023" y="3285"/>
                </a:lnTo>
                <a:lnTo>
                  <a:pt x="1748266" y="1428"/>
                </a:lnTo>
                <a:lnTo>
                  <a:pt x="1699745" y="602"/>
                </a:lnTo>
                <a:lnTo>
                  <a:pt x="1650883" y="235"/>
                </a:lnTo>
                <a:lnTo>
                  <a:pt x="1601871" y="72"/>
                </a:lnTo>
                <a:lnTo>
                  <a:pt x="1552792" y="0"/>
                </a:lnTo>
                <a:lnTo>
                  <a:pt x="1500563" y="3087"/>
                </a:lnTo>
                <a:lnTo>
                  <a:pt x="1446155" y="9528"/>
                </a:lnTo>
                <a:lnTo>
                  <a:pt x="1390778" y="20190"/>
                </a:lnTo>
                <a:lnTo>
                  <a:pt x="1334970" y="32727"/>
                </a:lnTo>
                <a:lnTo>
                  <a:pt x="1278971" y="46099"/>
                </a:lnTo>
                <a:lnTo>
                  <a:pt x="1222887" y="59840"/>
                </a:lnTo>
                <a:lnTo>
                  <a:pt x="1166766" y="73747"/>
                </a:lnTo>
                <a:lnTo>
                  <a:pt x="1110627" y="88896"/>
                </a:lnTo>
                <a:lnTo>
                  <a:pt x="1054481" y="107328"/>
                </a:lnTo>
                <a:lnTo>
                  <a:pt x="998332" y="127217"/>
                </a:lnTo>
                <a:lnTo>
                  <a:pt x="942181" y="148925"/>
                </a:lnTo>
                <a:lnTo>
                  <a:pt x="886030" y="174171"/>
                </a:lnTo>
                <a:lnTo>
                  <a:pt x="832997" y="200989"/>
                </a:lnTo>
                <a:lnTo>
                  <a:pt x="783302" y="227336"/>
                </a:lnTo>
                <a:lnTo>
                  <a:pt x="737818" y="250745"/>
                </a:lnTo>
                <a:lnTo>
                  <a:pt x="683928" y="278065"/>
                </a:lnTo>
                <a:lnTo>
                  <a:pt x="650893" y="2947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6" name="Group 205"/>
          <p:cNvGrpSpPr/>
          <p:nvPr/>
        </p:nvGrpSpPr>
        <p:grpSpPr>
          <a:xfrm>
            <a:off x="6295823" y="1302849"/>
            <a:ext cx="2295431" cy="771266"/>
            <a:chOff x="6295823" y="1302849"/>
            <a:chExt cx="2295431" cy="771266"/>
          </a:xfrm>
        </p:grpSpPr>
        <p:sp>
          <p:nvSpPr>
            <p:cNvPr id="194" name="Freeform 193"/>
            <p:cNvSpPr/>
            <p:nvPr/>
          </p:nvSpPr>
          <p:spPr>
            <a:xfrm>
              <a:off x="6295823" y="1642836"/>
              <a:ext cx="501198" cy="347051"/>
            </a:xfrm>
            <a:custGeom>
              <a:avLst/>
              <a:gdLst/>
              <a:ahLst/>
              <a:cxnLst/>
              <a:rect l="0" t="0" r="0" b="0"/>
              <a:pathLst>
                <a:path w="501198" h="347051">
                  <a:moveTo>
                    <a:pt x="168674" y="336521"/>
                  </a:moveTo>
                  <a:lnTo>
                    <a:pt x="148431" y="292558"/>
                  </a:lnTo>
                  <a:lnTo>
                    <a:pt x="108776" y="231074"/>
                  </a:lnTo>
                  <a:lnTo>
                    <a:pt x="79720" y="180685"/>
                  </a:lnTo>
                  <a:lnTo>
                    <a:pt x="41399" y="125671"/>
                  </a:lnTo>
                  <a:lnTo>
                    <a:pt x="1482" y="71365"/>
                  </a:lnTo>
                  <a:lnTo>
                    <a:pt x="0" y="51388"/>
                  </a:lnTo>
                  <a:lnTo>
                    <a:pt x="4752" y="43487"/>
                  </a:lnTo>
                  <a:lnTo>
                    <a:pt x="22510" y="31589"/>
                  </a:lnTo>
                  <a:lnTo>
                    <a:pt x="78104" y="21654"/>
                  </a:lnTo>
                  <a:lnTo>
                    <a:pt x="136254" y="6296"/>
                  </a:lnTo>
                  <a:lnTo>
                    <a:pt x="188613" y="930"/>
                  </a:lnTo>
                  <a:lnTo>
                    <a:pt x="237103" y="0"/>
                  </a:lnTo>
                  <a:lnTo>
                    <a:pt x="288516" y="895"/>
                  </a:lnTo>
                  <a:lnTo>
                    <a:pt x="338454" y="8049"/>
                  </a:lnTo>
                  <a:lnTo>
                    <a:pt x="391074" y="24066"/>
                  </a:lnTo>
                  <a:lnTo>
                    <a:pt x="429153" y="45850"/>
                  </a:lnTo>
                  <a:lnTo>
                    <a:pt x="483365" y="96923"/>
                  </a:lnTo>
                  <a:lnTo>
                    <a:pt x="490772" y="106599"/>
                  </a:lnTo>
                  <a:lnTo>
                    <a:pt x="499002" y="129828"/>
                  </a:lnTo>
                  <a:lnTo>
                    <a:pt x="501197" y="142574"/>
                  </a:lnTo>
                  <a:lnTo>
                    <a:pt x="497396" y="166094"/>
                  </a:lnTo>
                  <a:lnTo>
                    <a:pt x="470303" y="215379"/>
                  </a:lnTo>
                  <a:lnTo>
                    <a:pt x="416095" y="277821"/>
                  </a:lnTo>
                  <a:lnTo>
                    <a:pt x="388213" y="295082"/>
                  </a:lnTo>
                  <a:lnTo>
                    <a:pt x="332879" y="318630"/>
                  </a:lnTo>
                  <a:lnTo>
                    <a:pt x="274786" y="339523"/>
                  </a:lnTo>
                  <a:lnTo>
                    <a:pt x="222451" y="346058"/>
                  </a:lnTo>
                  <a:lnTo>
                    <a:pt x="210788" y="3470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822466" y="1665636"/>
              <a:ext cx="137827" cy="197399"/>
            </a:xfrm>
            <a:custGeom>
              <a:avLst/>
              <a:gdLst/>
              <a:ahLst/>
              <a:cxnLst/>
              <a:rect l="0" t="0" r="0" b="0"/>
              <a:pathLst>
                <a:path w="137827" h="197399">
                  <a:moveTo>
                    <a:pt x="0" y="124208"/>
                  </a:moveTo>
                  <a:lnTo>
                    <a:pt x="52705" y="105080"/>
                  </a:lnTo>
                  <a:lnTo>
                    <a:pt x="113417" y="60739"/>
                  </a:lnTo>
                  <a:lnTo>
                    <a:pt x="127616" y="45697"/>
                  </a:lnTo>
                  <a:lnTo>
                    <a:pt x="137826" y="27313"/>
                  </a:lnTo>
                  <a:lnTo>
                    <a:pt x="137508" y="18667"/>
                  </a:lnTo>
                  <a:lnTo>
                    <a:pt x="133786" y="10564"/>
                  </a:lnTo>
                  <a:lnTo>
                    <a:pt x="127795" y="2822"/>
                  </a:lnTo>
                  <a:lnTo>
                    <a:pt x="120292" y="0"/>
                  </a:lnTo>
                  <a:lnTo>
                    <a:pt x="111780" y="459"/>
                  </a:lnTo>
                  <a:lnTo>
                    <a:pt x="63810" y="16925"/>
                  </a:lnTo>
                  <a:lnTo>
                    <a:pt x="25113" y="47660"/>
                  </a:lnTo>
                  <a:lnTo>
                    <a:pt x="9261" y="73841"/>
                  </a:lnTo>
                  <a:lnTo>
                    <a:pt x="2744" y="115004"/>
                  </a:lnTo>
                  <a:lnTo>
                    <a:pt x="6403" y="158656"/>
                  </a:lnTo>
                  <a:lnTo>
                    <a:pt x="12457" y="170570"/>
                  </a:lnTo>
                  <a:lnTo>
                    <a:pt x="31663" y="190047"/>
                  </a:lnTo>
                  <a:lnTo>
                    <a:pt x="42166" y="195007"/>
                  </a:lnTo>
                  <a:lnTo>
                    <a:pt x="63194" y="197398"/>
                  </a:lnTo>
                  <a:lnTo>
                    <a:pt x="126342" y="187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060649" y="1639672"/>
              <a:ext cx="140844" cy="153082"/>
            </a:xfrm>
            <a:custGeom>
              <a:avLst/>
              <a:gdLst/>
              <a:ahLst/>
              <a:cxnLst/>
              <a:rect l="0" t="0" r="0" b="0"/>
              <a:pathLst>
                <a:path w="140844" h="153082">
                  <a:moveTo>
                    <a:pt x="88200" y="13302"/>
                  </a:moveTo>
                  <a:lnTo>
                    <a:pt x="77022" y="2123"/>
                  </a:lnTo>
                  <a:lnTo>
                    <a:pt x="70219" y="0"/>
                  </a:lnTo>
                  <a:lnTo>
                    <a:pt x="53302" y="761"/>
                  </a:lnTo>
                  <a:lnTo>
                    <a:pt x="37205" y="8118"/>
                  </a:lnTo>
                  <a:lnTo>
                    <a:pt x="29637" y="13355"/>
                  </a:lnTo>
                  <a:lnTo>
                    <a:pt x="18109" y="28533"/>
                  </a:lnTo>
                  <a:lnTo>
                    <a:pt x="1176" y="66873"/>
                  </a:lnTo>
                  <a:lnTo>
                    <a:pt x="0" y="90534"/>
                  </a:lnTo>
                  <a:lnTo>
                    <a:pt x="4547" y="114307"/>
                  </a:lnTo>
                  <a:lnTo>
                    <a:pt x="14367" y="132672"/>
                  </a:lnTo>
                  <a:lnTo>
                    <a:pt x="29649" y="145514"/>
                  </a:lnTo>
                  <a:lnTo>
                    <a:pt x="38638" y="150576"/>
                  </a:lnTo>
                  <a:lnTo>
                    <a:pt x="61103" y="153081"/>
                  </a:lnTo>
                  <a:lnTo>
                    <a:pt x="86686" y="149125"/>
                  </a:lnTo>
                  <a:lnTo>
                    <a:pt x="140843" y="129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250675" y="1547689"/>
              <a:ext cx="56103" cy="167241"/>
            </a:xfrm>
            <a:custGeom>
              <a:avLst/>
              <a:gdLst/>
              <a:ahLst/>
              <a:cxnLst/>
              <a:rect l="0" t="0" r="0" b="0"/>
              <a:pathLst>
                <a:path w="56103" h="167241">
                  <a:moveTo>
                    <a:pt x="3459" y="105285"/>
                  </a:moveTo>
                  <a:lnTo>
                    <a:pt x="55176" y="167240"/>
                  </a:lnTo>
                  <a:lnTo>
                    <a:pt x="41924" y="151101"/>
                  </a:lnTo>
                  <a:lnTo>
                    <a:pt x="6259" y="94157"/>
                  </a:lnTo>
                  <a:lnTo>
                    <a:pt x="1817" y="83828"/>
                  </a:lnTo>
                  <a:lnTo>
                    <a:pt x="0" y="59874"/>
                  </a:lnTo>
                  <a:lnTo>
                    <a:pt x="1153" y="46935"/>
                  </a:lnTo>
                  <a:lnTo>
                    <a:pt x="11793" y="26319"/>
                  </a:lnTo>
                  <a:lnTo>
                    <a:pt x="27051" y="11697"/>
                  </a:lnTo>
                  <a:lnTo>
                    <a:pt x="561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414834" y="1498717"/>
              <a:ext cx="120574" cy="185843"/>
            </a:xfrm>
            <a:custGeom>
              <a:avLst/>
              <a:gdLst/>
              <a:ahLst/>
              <a:cxnLst/>
              <a:rect l="0" t="0" r="0" b="0"/>
              <a:pathLst>
                <a:path w="120574" h="185843">
                  <a:moveTo>
                    <a:pt x="7757" y="112143"/>
                  </a:moveTo>
                  <a:lnTo>
                    <a:pt x="66373" y="106553"/>
                  </a:lnTo>
                  <a:lnTo>
                    <a:pt x="86841" y="97570"/>
                  </a:lnTo>
                  <a:lnTo>
                    <a:pt x="95575" y="91899"/>
                  </a:lnTo>
                  <a:lnTo>
                    <a:pt x="108398" y="76239"/>
                  </a:lnTo>
                  <a:lnTo>
                    <a:pt x="116827" y="56411"/>
                  </a:lnTo>
                  <a:lnTo>
                    <a:pt x="120573" y="32001"/>
                  </a:lnTo>
                  <a:lnTo>
                    <a:pt x="118062" y="22450"/>
                  </a:lnTo>
                  <a:lnTo>
                    <a:pt x="112879" y="14913"/>
                  </a:lnTo>
                  <a:lnTo>
                    <a:pt x="105914" y="8718"/>
                  </a:lnTo>
                  <a:lnTo>
                    <a:pt x="85697" y="1835"/>
                  </a:lnTo>
                  <a:lnTo>
                    <a:pt x="73755" y="0"/>
                  </a:lnTo>
                  <a:lnTo>
                    <a:pt x="54247" y="4200"/>
                  </a:lnTo>
                  <a:lnTo>
                    <a:pt x="22660" y="25960"/>
                  </a:lnTo>
                  <a:lnTo>
                    <a:pt x="6583" y="51512"/>
                  </a:lnTo>
                  <a:lnTo>
                    <a:pt x="0" y="86899"/>
                  </a:lnTo>
                  <a:lnTo>
                    <a:pt x="3639" y="127020"/>
                  </a:lnTo>
                  <a:lnTo>
                    <a:pt x="15285" y="148390"/>
                  </a:lnTo>
                  <a:lnTo>
                    <a:pt x="32160" y="164518"/>
                  </a:lnTo>
                  <a:lnTo>
                    <a:pt x="51357" y="175585"/>
                  </a:lnTo>
                  <a:lnTo>
                    <a:pt x="113042" y="185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618735" y="1484192"/>
              <a:ext cx="214468" cy="126858"/>
            </a:xfrm>
            <a:custGeom>
              <a:avLst/>
              <a:gdLst/>
              <a:ahLst/>
              <a:cxnLst/>
              <a:rect l="0" t="0" r="0" b="0"/>
              <a:pathLst>
                <a:path w="214468" h="126858">
                  <a:moveTo>
                    <a:pt x="98653" y="74025"/>
                  </a:moveTo>
                  <a:lnTo>
                    <a:pt x="109832" y="57258"/>
                  </a:lnTo>
                  <a:lnTo>
                    <a:pt x="112200" y="39667"/>
                  </a:lnTo>
                  <a:lnTo>
                    <a:pt x="111194" y="30063"/>
                  </a:lnTo>
                  <a:lnTo>
                    <a:pt x="100717" y="13152"/>
                  </a:lnTo>
                  <a:lnTo>
                    <a:pt x="93010" y="5367"/>
                  </a:lnTo>
                  <a:lnTo>
                    <a:pt x="83193" y="1347"/>
                  </a:lnTo>
                  <a:lnTo>
                    <a:pt x="59807" y="0"/>
                  </a:lnTo>
                  <a:lnTo>
                    <a:pt x="40054" y="6420"/>
                  </a:lnTo>
                  <a:lnTo>
                    <a:pt x="31511" y="11407"/>
                  </a:lnTo>
                  <a:lnTo>
                    <a:pt x="18899" y="26308"/>
                  </a:lnTo>
                  <a:lnTo>
                    <a:pt x="1271" y="64470"/>
                  </a:lnTo>
                  <a:lnTo>
                    <a:pt x="0" y="84986"/>
                  </a:lnTo>
                  <a:lnTo>
                    <a:pt x="1299" y="95370"/>
                  </a:lnTo>
                  <a:lnTo>
                    <a:pt x="12101" y="113148"/>
                  </a:lnTo>
                  <a:lnTo>
                    <a:pt x="19894" y="121164"/>
                  </a:lnTo>
                  <a:lnTo>
                    <a:pt x="29770" y="125338"/>
                  </a:lnTo>
                  <a:lnTo>
                    <a:pt x="53220" y="126857"/>
                  </a:lnTo>
                  <a:lnTo>
                    <a:pt x="73002" y="120513"/>
                  </a:lnTo>
                  <a:lnTo>
                    <a:pt x="81552" y="115545"/>
                  </a:lnTo>
                  <a:lnTo>
                    <a:pt x="94173" y="100668"/>
                  </a:lnTo>
                  <a:lnTo>
                    <a:pt x="99176" y="91787"/>
                  </a:lnTo>
                  <a:lnTo>
                    <a:pt x="106021" y="87036"/>
                  </a:lnTo>
                  <a:lnTo>
                    <a:pt x="114093" y="85039"/>
                  </a:lnTo>
                  <a:lnTo>
                    <a:pt x="122985" y="84877"/>
                  </a:lnTo>
                  <a:lnTo>
                    <a:pt x="183169" y="108301"/>
                  </a:lnTo>
                  <a:lnTo>
                    <a:pt x="214467" y="116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7812641" y="1410818"/>
              <a:ext cx="173007" cy="171467"/>
            </a:xfrm>
            <a:custGeom>
              <a:avLst/>
              <a:gdLst/>
              <a:ahLst/>
              <a:cxnLst/>
              <a:rect l="0" t="0" r="0" b="0"/>
              <a:pathLst>
                <a:path w="173007" h="171467">
                  <a:moveTo>
                    <a:pt x="115317" y="0"/>
                  </a:moveTo>
                  <a:lnTo>
                    <a:pt x="75629" y="2340"/>
                  </a:lnTo>
                  <a:lnTo>
                    <a:pt x="20880" y="23719"/>
                  </a:lnTo>
                  <a:lnTo>
                    <a:pt x="5885" y="37448"/>
                  </a:lnTo>
                  <a:lnTo>
                    <a:pt x="248" y="46022"/>
                  </a:lnTo>
                  <a:lnTo>
                    <a:pt x="0" y="52909"/>
                  </a:lnTo>
                  <a:lnTo>
                    <a:pt x="3344" y="58669"/>
                  </a:lnTo>
                  <a:lnTo>
                    <a:pt x="9083" y="63679"/>
                  </a:lnTo>
                  <a:lnTo>
                    <a:pt x="27937" y="69246"/>
                  </a:lnTo>
                  <a:lnTo>
                    <a:pt x="83759" y="72820"/>
                  </a:lnTo>
                  <a:lnTo>
                    <a:pt x="128323" y="79028"/>
                  </a:lnTo>
                  <a:lnTo>
                    <a:pt x="150734" y="88156"/>
                  </a:lnTo>
                  <a:lnTo>
                    <a:pt x="159985" y="93866"/>
                  </a:lnTo>
                  <a:lnTo>
                    <a:pt x="166153" y="102352"/>
                  </a:lnTo>
                  <a:lnTo>
                    <a:pt x="173006" y="124259"/>
                  </a:lnTo>
                  <a:lnTo>
                    <a:pt x="171324" y="134312"/>
                  </a:lnTo>
                  <a:lnTo>
                    <a:pt x="160097" y="151721"/>
                  </a:lnTo>
                  <a:lnTo>
                    <a:pt x="134044" y="169087"/>
                  </a:lnTo>
                  <a:lnTo>
                    <a:pt x="117402" y="171466"/>
                  </a:lnTo>
                  <a:lnTo>
                    <a:pt x="9426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054300" y="1410818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9543" y="6087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8043772" y="1316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8149057" y="1347911"/>
              <a:ext cx="179926" cy="105022"/>
            </a:xfrm>
            <a:custGeom>
              <a:avLst/>
              <a:gdLst/>
              <a:ahLst/>
              <a:cxnLst/>
              <a:rect l="0" t="0" r="0" b="0"/>
              <a:pathLst>
                <a:path w="179926" h="105022">
                  <a:moveTo>
                    <a:pt x="0" y="31322"/>
                  </a:moveTo>
                  <a:lnTo>
                    <a:pt x="42662" y="85436"/>
                  </a:lnTo>
                  <a:lnTo>
                    <a:pt x="51716" y="98656"/>
                  </a:lnTo>
                  <a:lnTo>
                    <a:pt x="13317" y="35191"/>
                  </a:lnTo>
                  <a:lnTo>
                    <a:pt x="11218" y="24543"/>
                  </a:lnTo>
                  <a:lnTo>
                    <a:pt x="12158" y="15104"/>
                  </a:lnTo>
                  <a:lnTo>
                    <a:pt x="15124" y="6472"/>
                  </a:lnTo>
                  <a:lnTo>
                    <a:pt x="20611" y="1887"/>
                  </a:lnTo>
                  <a:lnTo>
                    <a:pt x="27779" y="0"/>
                  </a:lnTo>
                  <a:lnTo>
                    <a:pt x="70088" y="5378"/>
                  </a:lnTo>
                  <a:lnTo>
                    <a:pt x="98626" y="19995"/>
                  </a:lnTo>
                  <a:lnTo>
                    <a:pt x="160276" y="66575"/>
                  </a:lnTo>
                  <a:lnTo>
                    <a:pt x="174958" y="80525"/>
                  </a:lnTo>
                  <a:lnTo>
                    <a:pt x="178640" y="86351"/>
                  </a:lnTo>
                  <a:lnTo>
                    <a:pt x="179925" y="91405"/>
                  </a:lnTo>
                  <a:lnTo>
                    <a:pt x="178985" y="105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359822" y="1302849"/>
              <a:ext cx="191188" cy="244841"/>
            </a:xfrm>
            <a:custGeom>
              <a:avLst/>
              <a:gdLst/>
              <a:ahLst/>
              <a:cxnLst/>
              <a:rect l="0" t="0" r="0" b="0"/>
              <a:pathLst>
                <a:path w="191188" h="244841">
                  <a:moveTo>
                    <a:pt x="115618" y="65855"/>
                  </a:moveTo>
                  <a:lnTo>
                    <a:pt x="95375" y="21893"/>
                  </a:lnTo>
                  <a:lnTo>
                    <a:pt x="79715" y="8102"/>
                  </a:lnTo>
                  <a:lnTo>
                    <a:pt x="70626" y="2786"/>
                  </a:lnTo>
                  <a:lnTo>
                    <a:pt x="48048" y="0"/>
                  </a:lnTo>
                  <a:lnTo>
                    <a:pt x="35477" y="895"/>
                  </a:lnTo>
                  <a:lnTo>
                    <a:pt x="15269" y="11248"/>
                  </a:lnTo>
                  <a:lnTo>
                    <a:pt x="6605" y="18922"/>
                  </a:lnTo>
                  <a:lnTo>
                    <a:pt x="1998" y="28717"/>
                  </a:lnTo>
                  <a:lnTo>
                    <a:pt x="0" y="52079"/>
                  </a:lnTo>
                  <a:lnTo>
                    <a:pt x="6130" y="71821"/>
                  </a:lnTo>
                  <a:lnTo>
                    <a:pt x="11041" y="80361"/>
                  </a:lnTo>
                  <a:lnTo>
                    <a:pt x="18994" y="86054"/>
                  </a:lnTo>
                  <a:lnTo>
                    <a:pt x="40309" y="92380"/>
                  </a:lnTo>
                  <a:lnTo>
                    <a:pt x="50204" y="91727"/>
                  </a:lnTo>
                  <a:lnTo>
                    <a:pt x="67438" y="84763"/>
                  </a:lnTo>
                  <a:lnTo>
                    <a:pt x="79777" y="70749"/>
                  </a:lnTo>
                  <a:lnTo>
                    <a:pt x="84705" y="62099"/>
                  </a:lnTo>
                  <a:lnTo>
                    <a:pt x="89160" y="59841"/>
                  </a:lnTo>
                  <a:lnTo>
                    <a:pt x="93300" y="61846"/>
                  </a:lnTo>
                  <a:lnTo>
                    <a:pt x="101019" y="73432"/>
                  </a:lnTo>
                  <a:lnTo>
                    <a:pt x="118627" y="106346"/>
                  </a:lnTo>
                  <a:lnTo>
                    <a:pt x="166329" y="166607"/>
                  </a:lnTo>
                  <a:lnTo>
                    <a:pt x="180270" y="184333"/>
                  </a:lnTo>
                  <a:lnTo>
                    <a:pt x="190366" y="203910"/>
                  </a:lnTo>
                  <a:lnTo>
                    <a:pt x="191187" y="212874"/>
                  </a:lnTo>
                  <a:lnTo>
                    <a:pt x="185858" y="229073"/>
                  </a:lnTo>
                  <a:lnTo>
                    <a:pt x="178823" y="234328"/>
                  </a:lnTo>
                  <a:lnTo>
                    <a:pt x="158527" y="240168"/>
                  </a:lnTo>
                  <a:lnTo>
                    <a:pt x="106220" y="244224"/>
                  </a:lnTo>
                  <a:lnTo>
                    <a:pt x="94561" y="24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601368" y="1589803"/>
              <a:ext cx="1989886" cy="484312"/>
            </a:xfrm>
            <a:custGeom>
              <a:avLst/>
              <a:gdLst/>
              <a:ahLst/>
              <a:cxnLst/>
              <a:rect l="0" t="0" r="0" b="0"/>
              <a:pathLst>
                <a:path w="1989886" h="484312">
                  <a:moveTo>
                    <a:pt x="1989885" y="0"/>
                  </a:moveTo>
                  <a:lnTo>
                    <a:pt x="1932621" y="0"/>
                  </a:lnTo>
                  <a:lnTo>
                    <a:pt x="1883231" y="3119"/>
                  </a:lnTo>
                  <a:lnTo>
                    <a:pt x="1834672" y="11452"/>
                  </a:lnTo>
                  <a:lnTo>
                    <a:pt x="1781931" y="24749"/>
                  </a:lnTo>
                  <a:lnTo>
                    <a:pt x="1718685" y="45257"/>
                  </a:lnTo>
                  <a:lnTo>
                    <a:pt x="1663353" y="65221"/>
                  </a:lnTo>
                  <a:lnTo>
                    <a:pt x="1604504" y="80430"/>
                  </a:lnTo>
                  <a:lnTo>
                    <a:pt x="1544701" y="94699"/>
                  </a:lnTo>
                  <a:lnTo>
                    <a:pt x="1494161" y="105268"/>
                  </a:lnTo>
                  <a:lnTo>
                    <a:pt x="1442142" y="115808"/>
                  </a:lnTo>
                  <a:lnTo>
                    <a:pt x="1389683" y="126340"/>
                  </a:lnTo>
                  <a:lnTo>
                    <a:pt x="1333977" y="136870"/>
                  </a:lnTo>
                  <a:lnTo>
                    <a:pt x="1273017" y="147398"/>
                  </a:lnTo>
                  <a:lnTo>
                    <a:pt x="1210500" y="157927"/>
                  </a:lnTo>
                  <a:lnTo>
                    <a:pt x="1147524" y="171575"/>
                  </a:lnTo>
                  <a:lnTo>
                    <a:pt x="1084410" y="187317"/>
                  </a:lnTo>
                  <a:lnTo>
                    <a:pt x="1021257" y="199391"/>
                  </a:lnTo>
                  <a:lnTo>
                    <a:pt x="958091" y="213497"/>
                  </a:lnTo>
                  <a:lnTo>
                    <a:pt x="894921" y="229374"/>
                  </a:lnTo>
                  <a:lnTo>
                    <a:pt x="831751" y="244607"/>
                  </a:lnTo>
                  <a:lnTo>
                    <a:pt x="768580" y="260819"/>
                  </a:lnTo>
                  <a:lnTo>
                    <a:pt x="705409" y="276151"/>
                  </a:lnTo>
                  <a:lnTo>
                    <a:pt x="642238" y="295512"/>
                  </a:lnTo>
                  <a:lnTo>
                    <a:pt x="579067" y="312947"/>
                  </a:lnTo>
                  <a:lnTo>
                    <a:pt x="515896" y="328641"/>
                  </a:lnTo>
                  <a:lnTo>
                    <a:pt x="452725" y="348109"/>
                  </a:lnTo>
                  <a:lnTo>
                    <a:pt x="389554" y="368695"/>
                  </a:lnTo>
                  <a:lnTo>
                    <a:pt x="326383" y="389613"/>
                  </a:lnTo>
                  <a:lnTo>
                    <a:pt x="263212" y="410628"/>
                  </a:lnTo>
                  <a:lnTo>
                    <a:pt x="200041" y="428554"/>
                  </a:lnTo>
                  <a:lnTo>
                    <a:pt x="136870" y="444393"/>
                  </a:lnTo>
                  <a:lnTo>
                    <a:pt x="93586" y="457211"/>
                  </a:lnTo>
                  <a:lnTo>
                    <a:pt x="31369" y="47524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1152696" y="5854043"/>
            <a:ext cx="1573429" cy="389357"/>
            <a:chOff x="1152696" y="5854043"/>
            <a:chExt cx="1573429" cy="389357"/>
          </a:xfrm>
        </p:grpSpPr>
        <p:sp>
          <p:nvSpPr>
            <p:cNvPr id="207" name="Freeform 206"/>
            <p:cNvSpPr/>
            <p:nvPr/>
          </p:nvSpPr>
          <p:spPr>
            <a:xfrm>
              <a:off x="1152696" y="5854043"/>
              <a:ext cx="232863" cy="284072"/>
            </a:xfrm>
            <a:custGeom>
              <a:avLst/>
              <a:gdLst/>
              <a:ahLst/>
              <a:cxnLst/>
              <a:rect l="0" t="0" r="0" b="0"/>
              <a:pathLst>
                <a:path w="232863" h="284072">
                  <a:moveTo>
                    <a:pt x="37024" y="231428"/>
                  </a:moveTo>
                  <a:lnTo>
                    <a:pt x="25845" y="220250"/>
                  </a:lnTo>
                  <a:lnTo>
                    <a:pt x="20357" y="202283"/>
                  </a:lnTo>
                  <a:lnTo>
                    <a:pt x="9309" y="146352"/>
                  </a:lnTo>
                  <a:lnTo>
                    <a:pt x="6203" y="90577"/>
                  </a:lnTo>
                  <a:lnTo>
                    <a:pt x="0" y="34759"/>
                  </a:lnTo>
                  <a:lnTo>
                    <a:pt x="643" y="24276"/>
                  </a:lnTo>
                  <a:lnTo>
                    <a:pt x="7596" y="6389"/>
                  </a:lnTo>
                  <a:lnTo>
                    <a:pt x="13896" y="1854"/>
                  </a:lnTo>
                  <a:lnTo>
                    <a:pt x="21605" y="0"/>
                  </a:lnTo>
                  <a:lnTo>
                    <a:pt x="76587" y="997"/>
                  </a:lnTo>
                  <a:lnTo>
                    <a:pt x="108798" y="9384"/>
                  </a:lnTo>
                  <a:lnTo>
                    <a:pt x="171381" y="44466"/>
                  </a:lnTo>
                  <a:lnTo>
                    <a:pt x="194207" y="66848"/>
                  </a:lnTo>
                  <a:lnTo>
                    <a:pt x="227608" y="110059"/>
                  </a:lnTo>
                  <a:lnTo>
                    <a:pt x="232862" y="133422"/>
                  </a:lnTo>
                  <a:lnTo>
                    <a:pt x="230231" y="172884"/>
                  </a:lnTo>
                  <a:lnTo>
                    <a:pt x="221939" y="194100"/>
                  </a:lnTo>
                  <a:lnTo>
                    <a:pt x="177135" y="248640"/>
                  </a:lnTo>
                  <a:lnTo>
                    <a:pt x="150678" y="264344"/>
                  </a:lnTo>
                  <a:lnTo>
                    <a:pt x="109127" y="278961"/>
                  </a:lnTo>
                  <a:lnTo>
                    <a:pt x="47552" y="2840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445783" y="5946761"/>
              <a:ext cx="122964" cy="180825"/>
            </a:xfrm>
            <a:custGeom>
              <a:avLst/>
              <a:gdLst/>
              <a:ahLst/>
              <a:cxnLst/>
              <a:rect l="0" t="0" r="0" b="0"/>
              <a:pathLst>
                <a:path w="122964" h="180825">
                  <a:moveTo>
                    <a:pt x="28206" y="43954"/>
                  </a:moveTo>
                  <a:lnTo>
                    <a:pt x="39385" y="55132"/>
                  </a:lnTo>
                  <a:lnTo>
                    <a:pt x="46187" y="57255"/>
                  </a:lnTo>
                  <a:lnTo>
                    <a:pt x="72528" y="54654"/>
                  </a:lnTo>
                  <a:lnTo>
                    <a:pt x="92359" y="49489"/>
                  </a:lnTo>
                  <a:lnTo>
                    <a:pt x="99050" y="42965"/>
                  </a:lnTo>
                  <a:lnTo>
                    <a:pt x="106486" y="23237"/>
                  </a:lnTo>
                  <a:lnTo>
                    <a:pt x="104959" y="14934"/>
                  </a:lnTo>
                  <a:lnTo>
                    <a:pt x="100432" y="8230"/>
                  </a:lnTo>
                  <a:lnTo>
                    <a:pt x="93904" y="2590"/>
                  </a:lnTo>
                  <a:lnTo>
                    <a:pt x="84873" y="0"/>
                  </a:lnTo>
                  <a:lnTo>
                    <a:pt x="50975" y="1944"/>
                  </a:lnTo>
                  <a:lnTo>
                    <a:pt x="28967" y="6955"/>
                  </a:lnTo>
                  <a:lnTo>
                    <a:pt x="20525" y="12269"/>
                  </a:lnTo>
                  <a:lnTo>
                    <a:pt x="8025" y="27532"/>
                  </a:lnTo>
                  <a:lnTo>
                    <a:pt x="0" y="61445"/>
                  </a:lnTo>
                  <a:lnTo>
                    <a:pt x="3211" y="95540"/>
                  </a:lnTo>
                  <a:lnTo>
                    <a:pt x="17161" y="127869"/>
                  </a:lnTo>
                  <a:lnTo>
                    <a:pt x="36112" y="154085"/>
                  </a:lnTo>
                  <a:lnTo>
                    <a:pt x="62134" y="171082"/>
                  </a:lnTo>
                  <a:lnTo>
                    <a:pt x="122963" y="180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593081" y="5974120"/>
              <a:ext cx="112536" cy="102238"/>
            </a:xfrm>
            <a:custGeom>
              <a:avLst/>
              <a:gdLst/>
              <a:ahLst/>
              <a:cxnLst/>
              <a:rect l="0" t="0" r="0" b="0"/>
              <a:pathLst>
                <a:path w="112536" h="102238">
                  <a:moveTo>
                    <a:pt x="80950" y="6066"/>
                  </a:moveTo>
                  <a:lnTo>
                    <a:pt x="48498" y="0"/>
                  </a:lnTo>
                  <a:lnTo>
                    <a:pt x="27922" y="2591"/>
                  </a:lnTo>
                  <a:lnTo>
                    <a:pt x="19862" y="7259"/>
                  </a:lnTo>
                  <a:lnTo>
                    <a:pt x="7786" y="21804"/>
                  </a:lnTo>
                  <a:lnTo>
                    <a:pt x="0" y="55313"/>
                  </a:lnTo>
                  <a:lnTo>
                    <a:pt x="2417" y="64634"/>
                  </a:lnTo>
                  <a:lnTo>
                    <a:pt x="7537" y="72017"/>
                  </a:lnTo>
                  <a:lnTo>
                    <a:pt x="40972" y="97863"/>
                  </a:lnTo>
                  <a:lnTo>
                    <a:pt x="60842" y="102237"/>
                  </a:lnTo>
                  <a:lnTo>
                    <a:pt x="88640" y="98122"/>
                  </a:lnTo>
                  <a:lnTo>
                    <a:pt x="112535" y="90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1768787" y="599071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770684" y="5906487"/>
              <a:ext cx="50747" cy="168457"/>
            </a:xfrm>
            <a:custGeom>
              <a:avLst/>
              <a:gdLst/>
              <a:ahLst/>
              <a:cxnLst/>
              <a:rect l="0" t="0" r="0" b="0"/>
              <a:pathLst>
                <a:path w="50747" h="168457">
                  <a:moveTo>
                    <a:pt x="19160" y="168456"/>
                  </a:moveTo>
                  <a:lnTo>
                    <a:pt x="16041" y="125764"/>
                  </a:lnTo>
                  <a:lnTo>
                    <a:pt x="2372" y="72453"/>
                  </a:lnTo>
                  <a:lnTo>
                    <a:pt x="0" y="47019"/>
                  </a:lnTo>
                  <a:lnTo>
                    <a:pt x="5185" y="26357"/>
                  </a:lnTo>
                  <a:lnTo>
                    <a:pt x="9844" y="17571"/>
                  </a:lnTo>
                  <a:lnTo>
                    <a:pt x="16459" y="11714"/>
                  </a:lnTo>
                  <a:lnTo>
                    <a:pt x="507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892025" y="5933097"/>
              <a:ext cx="98621" cy="141847"/>
            </a:xfrm>
            <a:custGeom>
              <a:avLst/>
              <a:gdLst/>
              <a:ahLst/>
              <a:cxnLst/>
              <a:rect l="0" t="0" r="0" b="0"/>
              <a:pathLst>
                <a:path w="98621" h="141847">
                  <a:moveTo>
                    <a:pt x="34690" y="78675"/>
                  </a:moveTo>
                  <a:lnTo>
                    <a:pt x="58736" y="69100"/>
                  </a:lnTo>
                  <a:lnTo>
                    <a:pt x="94283" y="39272"/>
                  </a:lnTo>
                  <a:lnTo>
                    <a:pt x="97815" y="31349"/>
                  </a:lnTo>
                  <a:lnTo>
                    <a:pt x="98620" y="13187"/>
                  </a:lnTo>
                  <a:lnTo>
                    <a:pt x="93688" y="6941"/>
                  </a:lnTo>
                  <a:lnTo>
                    <a:pt x="75729" y="0"/>
                  </a:lnTo>
                  <a:lnTo>
                    <a:pt x="55269" y="34"/>
                  </a:lnTo>
                  <a:lnTo>
                    <a:pt x="35647" y="5119"/>
                  </a:lnTo>
                  <a:lnTo>
                    <a:pt x="19127" y="15177"/>
                  </a:lnTo>
                  <a:lnTo>
                    <a:pt x="7106" y="30567"/>
                  </a:lnTo>
                  <a:lnTo>
                    <a:pt x="2263" y="39584"/>
                  </a:lnTo>
                  <a:lnTo>
                    <a:pt x="0" y="58961"/>
                  </a:lnTo>
                  <a:lnTo>
                    <a:pt x="4064" y="78102"/>
                  </a:lnTo>
                  <a:lnTo>
                    <a:pt x="13669" y="94407"/>
                  </a:lnTo>
                  <a:lnTo>
                    <a:pt x="28857" y="106334"/>
                  </a:lnTo>
                  <a:lnTo>
                    <a:pt x="81505" y="136186"/>
                  </a:lnTo>
                  <a:lnTo>
                    <a:pt x="97861" y="1418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036651" y="5966395"/>
              <a:ext cx="153277" cy="119077"/>
            </a:xfrm>
            <a:custGeom>
              <a:avLst/>
              <a:gdLst/>
              <a:ahLst/>
              <a:cxnLst/>
              <a:rect l="0" t="0" r="0" b="0"/>
              <a:pathLst>
                <a:path w="153277" h="119077">
                  <a:moveTo>
                    <a:pt x="90105" y="34848"/>
                  </a:moveTo>
                  <a:lnTo>
                    <a:pt x="84516" y="18081"/>
                  </a:lnTo>
                  <a:lnTo>
                    <a:pt x="72413" y="6729"/>
                  </a:lnTo>
                  <a:lnTo>
                    <a:pt x="64272" y="2064"/>
                  </a:lnTo>
                  <a:lnTo>
                    <a:pt x="45869" y="0"/>
                  </a:lnTo>
                  <a:lnTo>
                    <a:pt x="36048" y="1088"/>
                  </a:lnTo>
                  <a:lnTo>
                    <a:pt x="18896" y="11655"/>
                  </a:lnTo>
                  <a:lnTo>
                    <a:pt x="11047" y="19386"/>
                  </a:lnTo>
                  <a:lnTo>
                    <a:pt x="2326" y="40455"/>
                  </a:lnTo>
                  <a:lnTo>
                    <a:pt x="0" y="52624"/>
                  </a:lnTo>
                  <a:lnTo>
                    <a:pt x="3655" y="75504"/>
                  </a:lnTo>
                  <a:lnTo>
                    <a:pt x="7905" y="86518"/>
                  </a:lnTo>
                  <a:lnTo>
                    <a:pt x="15418" y="93861"/>
                  </a:lnTo>
                  <a:lnTo>
                    <a:pt x="36244" y="102020"/>
                  </a:lnTo>
                  <a:lnTo>
                    <a:pt x="46009" y="101856"/>
                  </a:lnTo>
                  <a:lnTo>
                    <a:pt x="63098" y="95435"/>
                  </a:lnTo>
                  <a:lnTo>
                    <a:pt x="75372" y="78543"/>
                  </a:lnTo>
                  <a:lnTo>
                    <a:pt x="80283" y="67488"/>
                  </a:lnTo>
                  <a:lnTo>
                    <a:pt x="82620" y="45845"/>
                  </a:lnTo>
                  <a:lnTo>
                    <a:pt x="81606" y="35161"/>
                  </a:lnTo>
                  <a:lnTo>
                    <a:pt x="82099" y="32717"/>
                  </a:lnTo>
                  <a:lnTo>
                    <a:pt x="112439" y="85376"/>
                  </a:lnTo>
                  <a:lnTo>
                    <a:pt x="132597" y="104802"/>
                  </a:lnTo>
                  <a:lnTo>
                    <a:pt x="153276" y="119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222265" y="5948601"/>
              <a:ext cx="86993" cy="118527"/>
            </a:xfrm>
            <a:custGeom>
              <a:avLst/>
              <a:gdLst/>
              <a:ahLst/>
              <a:cxnLst/>
              <a:rect l="0" t="0" r="0" b="0"/>
              <a:pathLst>
                <a:path w="86993" h="118527">
                  <a:moveTo>
                    <a:pt x="51890" y="0"/>
                  </a:moveTo>
                  <a:lnTo>
                    <a:pt x="7927" y="14654"/>
                  </a:lnTo>
                  <a:lnTo>
                    <a:pt x="2694" y="20297"/>
                  </a:lnTo>
                  <a:lnTo>
                    <a:pt x="376" y="27570"/>
                  </a:lnTo>
                  <a:lnTo>
                    <a:pt x="0" y="35927"/>
                  </a:lnTo>
                  <a:lnTo>
                    <a:pt x="3258" y="42669"/>
                  </a:lnTo>
                  <a:lnTo>
                    <a:pt x="16238" y="53279"/>
                  </a:lnTo>
                  <a:lnTo>
                    <a:pt x="79104" y="76956"/>
                  </a:lnTo>
                  <a:lnTo>
                    <a:pt x="85240" y="82890"/>
                  </a:lnTo>
                  <a:lnTo>
                    <a:pt x="86992" y="90355"/>
                  </a:lnTo>
                  <a:lnTo>
                    <a:pt x="85820" y="98841"/>
                  </a:lnTo>
                  <a:lnTo>
                    <a:pt x="81529" y="105668"/>
                  </a:lnTo>
                  <a:lnTo>
                    <a:pt x="67402" y="116374"/>
                  </a:lnTo>
                  <a:lnTo>
                    <a:pt x="59892" y="118526"/>
                  </a:lnTo>
                  <a:lnTo>
                    <a:pt x="30833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389969" y="6001243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2389969" y="5906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2453139" y="5974900"/>
              <a:ext cx="105287" cy="114339"/>
            </a:xfrm>
            <a:custGeom>
              <a:avLst/>
              <a:gdLst/>
              <a:ahLst/>
              <a:cxnLst/>
              <a:rect l="0" t="0" r="0" b="0"/>
              <a:pathLst>
                <a:path w="105287" h="114339">
                  <a:moveTo>
                    <a:pt x="0" y="57929"/>
                  </a:moveTo>
                  <a:lnTo>
                    <a:pt x="3120" y="100621"/>
                  </a:lnTo>
                  <a:lnTo>
                    <a:pt x="6066" y="114338"/>
                  </a:lnTo>
                  <a:lnTo>
                    <a:pt x="3476" y="108736"/>
                  </a:lnTo>
                  <a:lnTo>
                    <a:pt x="458" y="55376"/>
                  </a:lnTo>
                  <a:lnTo>
                    <a:pt x="2544" y="31058"/>
                  </a:lnTo>
                  <a:lnTo>
                    <a:pt x="11269" y="12451"/>
                  </a:lnTo>
                  <a:lnTo>
                    <a:pt x="19211" y="6553"/>
                  </a:lnTo>
                  <a:lnTo>
                    <a:pt x="40514" y="0"/>
                  </a:lnTo>
                  <a:lnTo>
                    <a:pt x="49236" y="1762"/>
                  </a:lnTo>
                  <a:lnTo>
                    <a:pt x="56221" y="6446"/>
                  </a:lnTo>
                  <a:lnTo>
                    <a:pt x="67101" y="22180"/>
                  </a:lnTo>
                  <a:lnTo>
                    <a:pt x="86738" y="64168"/>
                  </a:lnTo>
                  <a:lnTo>
                    <a:pt x="97042" y="80589"/>
                  </a:lnTo>
                  <a:lnTo>
                    <a:pt x="105286" y="110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2618375" y="5998470"/>
              <a:ext cx="107750" cy="244930"/>
            </a:xfrm>
            <a:custGeom>
              <a:avLst/>
              <a:gdLst/>
              <a:ahLst/>
              <a:cxnLst/>
              <a:rect l="0" t="0" r="0" b="0"/>
              <a:pathLst>
                <a:path w="107750" h="244930">
                  <a:moveTo>
                    <a:pt x="76920" y="13302"/>
                  </a:moveTo>
                  <a:lnTo>
                    <a:pt x="65741" y="2123"/>
                  </a:lnTo>
                  <a:lnTo>
                    <a:pt x="58939" y="0"/>
                  </a:lnTo>
                  <a:lnTo>
                    <a:pt x="42022" y="761"/>
                  </a:lnTo>
                  <a:lnTo>
                    <a:pt x="25925" y="8118"/>
                  </a:lnTo>
                  <a:lnTo>
                    <a:pt x="18357" y="13356"/>
                  </a:lnTo>
                  <a:lnTo>
                    <a:pt x="6828" y="28533"/>
                  </a:lnTo>
                  <a:lnTo>
                    <a:pt x="2116" y="37494"/>
                  </a:lnTo>
                  <a:lnTo>
                    <a:pt x="0" y="56809"/>
                  </a:lnTo>
                  <a:lnTo>
                    <a:pt x="4129" y="75922"/>
                  </a:lnTo>
                  <a:lnTo>
                    <a:pt x="13763" y="92216"/>
                  </a:lnTo>
                  <a:lnTo>
                    <a:pt x="21947" y="97497"/>
                  </a:lnTo>
                  <a:lnTo>
                    <a:pt x="43519" y="103364"/>
                  </a:lnTo>
                  <a:lnTo>
                    <a:pt x="52313" y="101420"/>
                  </a:lnTo>
                  <a:lnTo>
                    <a:pt x="59345" y="96613"/>
                  </a:lnTo>
                  <a:lnTo>
                    <a:pt x="70279" y="81914"/>
                  </a:lnTo>
                  <a:lnTo>
                    <a:pt x="79038" y="63684"/>
                  </a:lnTo>
                  <a:lnTo>
                    <a:pt x="80591" y="43882"/>
                  </a:lnTo>
                  <a:lnTo>
                    <a:pt x="79367" y="33689"/>
                  </a:lnTo>
                  <a:lnTo>
                    <a:pt x="80891" y="29233"/>
                  </a:lnTo>
                  <a:lnTo>
                    <a:pt x="84247" y="28602"/>
                  </a:lnTo>
                  <a:lnTo>
                    <a:pt x="88823" y="30521"/>
                  </a:lnTo>
                  <a:lnTo>
                    <a:pt x="91875" y="36480"/>
                  </a:lnTo>
                  <a:lnTo>
                    <a:pt x="104677" y="98732"/>
                  </a:lnTo>
                  <a:lnTo>
                    <a:pt x="107749" y="151103"/>
                  </a:lnTo>
                  <a:lnTo>
                    <a:pt x="105162" y="189442"/>
                  </a:lnTo>
                  <a:lnTo>
                    <a:pt x="102767" y="200919"/>
                  </a:lnTo>
                  <a:lnTo>
                    <a:pt x="97661" y="209740"/>
                  </a:lnTo>
                  <a:lnTo>
                    <a:pt x="82628" y="222660"/>
                  </a:lnTo>
                  <a:lnTo>
                    <a:pt x="61130" y="229182"/>
                  </a:lnTo>
                  <a:lnTo>
                    <a:pt x="3220" y="244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1242362" y="6169699"/>
              <a:ext cx="1358177" cy="73701"/>
            </a:xfrm>
            <a:custGeom>
              <a:avLst/>
              <a:gdLst/>
              <a:ahLst/>
              <a:cxnLst/>
              <a:rect l="0" t="0" r="0" b="0"/>
              <a:pathLst>
                <a:path w="1358177" h="73701">
                  <a:moveTo>
                    <a:pt x="1358176" y="0"/>
                  </a:moveTo>
                  <a:lnTo>
                    <a:pt x="1315485" y="3120"/>
                  </a:lnTo>
                  <a:lnTo>
                    <a:pt x="1254939" y="9553"/>
                  </a:lnTo>
                  <a:lnTo>
                    <a:pt x="1191608" y="15990"/>
                  </a:lnTo>
                  <a:lnTo>
                    <a:pt x="1128993" y="23509"/>
                  </a:lnTo>
                  <a:lnTo>
                    <a:pt x="1065823" y="30522"/>
                  </a:lnTo>
                  <a:lnTo>
                    <a:pt x="1010526" y="31375"/>
                  </a:lnTo>
                  <a:lnTo>
                    <a:pt x="947754" y="38794"/>
                  </a:lnTo>
                  <a:lnTo>
                    <a:pt x="886036" y="47266"/>
                  </a:lnTo>
                  <a:lnTo>
                    <a:pt x="833029" y="51580"/>
                  </a:lnTo>
                  <a:lnTo>
                    <a:pt x="773686" y="55552"/>
                  </a:lnTo>
                  <a:lnTo>
                    <a:pt x="721886" y="61667"/>
                  </a:lnTo>
                  <a:lnTo>
                    <a:pt x="666593" y="62874"/>
                  </a:lnTo>
                  <a:lnTo>
                    <a:pt x="610611" y="63113"/>
                  </a:lnTo>
                  <a:lnTo>
                    <a:pt x="554493" y="63160"/>
                  </a:lnTo>
                  <a:lnTo>
                    <a:pt x="498348" y="70404"/>
                  </a:lnTo>
                  <a:lnTo>
                    <a:pt x="442197" y="73049"/>
                  </a:lnTo>
                  <a:lnTo>
                    <a:pt x="380456" y="73571"/>
                  </a:lnTo>
                  <a:lnTo>
                    <a:pt x="320340" y="73674"/>
                  </a:lnTo>
                  <a:lnTo>
                    <a:pt x="260286" y="73695"/>
                  </a:lnTo>
                  <a:lnTo>
                    <a:pt x="198034" y="73699"/>
                  </a:lnTo>
                  <a:lnTo>
                    <a:pt x="140677" y="73699"/>
                  </a:lnTo>
                  <a:lnTo>
                    <a:pt x="84287" y="73700"/>
                  </a:lnTo>
                  <a:lnTo>
                    <a:pt x="28088" y="7370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2014-03-06T14:23:25Z</dcterms:created>
  <dcterms:modified xsi:type="dcterms:W3CDTF">2014-03-06T14:23:52Z</dcterms:modified>
</cp:coreProperties>
</file>